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21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2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7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6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12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8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0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91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0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5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6AAC3-1D9A-4021-8FD2-FE4DA7AFC54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A54D8-CCED-421C-88EA-663B77CE0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1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6562" y="335845"/>
            <a:ext cx="855087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TOTAL Solar Eclipse – Monday, 8 April, 2024 – around 1:44 p.m.  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sz="2400" dirty="0" smtClean="0"/>
              <a:t>Path width – 118 miles – we are in the path of totality, but on the western edge of </a:t>
            </a:r>
            <a:r>
              <a:rPr lang="en-US" sz="2400" dirty="0" smtClean="0"/>
              <a:t>this path.</a:t>
            </a:r>
            <a:endParaRPr lang="en-US" sz="2400" dirty="0" smtClean="0"/>
          </a:p>
          <a:p>
            <a:endParaRPr lang="en-US" dirty="0"/>
          </a:p>
          <a:p>
            <a:r>
              <a:rPr lang="en-US" sz="2400" b="1" i="1" dirty="0" smtClean="0">
                <a:solidFill>
                  <a:srgbClr val="0070C0"/>
                </a:solidFill>
              </a:rPr>
              <a:t>Center of path will be between Greenville and Sulphur Springs – duration of totality:  4 min, 20 sec near center of path</a:t>
            </a:r>
          </a:p>
          <a:p>
            <a:endParaRPr lang="en-US" dirty="0"/>
          </a:p>
          <a:p>
            <a:r>
              <a:rPr lang="en-US" sz="2400" dirty="0" smtClean="0"/>
              <a:t>Moon shadow will be moving across the earth at 1700 mph. </a:t>
            </a:r>
          </a:p>
          <a:p>
            <a:endParaRPr lang="en-US" dirty="0"/>
          </a:p>
          <a:p>
            <a:r>
              <a:rPr lang="en-US" sz="2400" dirty="0" smtClean="0"/>
              <a:t>If near the </a:t>
            </a:r>
            <a:r>
              <a:rPr lang="en-US" sz="2400" dirty="0" smtClean="0"/>
              <a:t>center of path, </a:t>
            </a:r>
            <a:r>
              <a:rPr lang="en-US" sz="2400" dirty="0" smtClean="0"/>
              <a:t>things will become very dark, and stars will easily be seen.  </a:t>
            </a:r>
          </a:p>
          <a:p>
            <a:endParaRPr lang="en-US" dirty="0"/>
          </a:p>
          <a:p>
            <a:r>
              <a:rPr lang="en-US" sz="2400" dirty="0" smtClean="0"/>
              <a:t>The last eclipse like this was on 21 August, 2017; </a:t>
            </a:r>
            <a:r>
              <a:rPr lang="en-US" sz="2400" dirty="0"/>
              <a:t> </a:t>
            </a:r>
            <a:r>
              <a:rPr lang="en-US" sz="2400" dirty="0" smtClean="0"/>
              <a:t>after </a:t>
            </a:r>
            <a:r>
              <a:rPr lang="en-US" sz="2400" dirty="0" smtClean="0"/>
              <a:t>this 8 April eclipse, the next one over the U.S. will be on 23 August 2044  </a:t>
            </a:r>
          </a:p>
          <a:p>
            <a:endParaRPr lang="en-US" dirty="0"/>
          </a:p>
          <a:p>
            <a:r>
              <a:rPr lang="en-US" sz="2400" dirty="0" smtClean="0"/>
              <a:t>Over 1 million people could visit Texas for this solar eclipse.  Hotels / planes / rental cars are or will be totally booked.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764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150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Nelson</dc:creator>
  <cp:lastModifiedBy>Steve Nelson</cp:lastModifiedBy>
  <cp:revision>4</cp:revision>
  <dcterms:created xsi:type="dcterms:W3CDTF">2024-02-16T00:37:06Z</dcterms:created>
  <dcterms:modified xsi:type="dcterms:W3CDTF">2024-02-16T00:59:05Z</dcterms:modified>
</cp:coreProperties>
</file>