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121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8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19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1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68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907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30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32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10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84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26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975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0E87C-84B6-4876-BE58-5653583FBAF3}" type="datetimeFigureOut">
              <a:rPr lang="en-US" smtClean="0"/>
              <a:t>7/14/2023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3C1CF-3B04-4F79-A238-9FE699A47A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0704" y="628564"/>
            <a:ext cx="8583826" cy="52879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got a fast car		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en-US" sz="2400" b="1" i="1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want a ticket to anywhere</a:t>
            </a:r>
            <a:endParaRPr lang="en-US" sz="1400" b="1" i="1" dirty="0" smtClean="0">
              <a:solidFill>
                <a:schemeClr val="accent5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Maybe we make a 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deal		Maybe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together we can get somewhere</a:t>
            </a:r>
            <a:endParaRPr lang="en-US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Any place is better		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Starting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 zero, got nothing to lose</a:t>
            </a:r>
            <a:endParaRPr lang="en-US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Maybe we'll make something	</a:t>
            </a: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myself, I got nothing to prove</a:t>
            </a:r>
            <a:endParaRPr lang="en-US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got a fast car			I got a plan to get us out of here</a:t>
            </a:r>
            <a:endParaRPr lang="en-US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and I can both get jobs	</a:t>
            </a:r>
            <a:r>
              <a:rPr lang="en-US" sz="2400" b="1" i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Finally 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 what it means to be living</a:t>
            </a:r>
            <a:endParaRPr lang="en-US" sz="1200" b="1" i="1" dirty="0" smtClean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I, I, 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 a feeling that I belonged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lang="en-US" sz="2000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0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I, had a feeling </a:t>
            </a:r>
            <a:r>
              <a:rPr lang="en-US" sz="2400" b="1" i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could be someone, be someone, be </a:t>
            </a:r>
            <a:r>
              <a:rPr lang="en-US" sz="2400" b="1" i="1" dirty="0" smtClean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someone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US" sz="1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got a fast car	</a:t>
            </a:r>
            <a:r>
              <a:rPr lang="en-US" sz="2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Is </a:t>
            </a:r>
            <a:r>
              <a:rPr lang="en-US" sz="2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fast enough so we can fly away?</a:t>
            </a:r>
            <a:endParaRPr lang="en-US" sz="1400" b="1" i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US" sz="2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Still </a:t>
            </a:r>
            <a:r>
              <a:rPr lang="en-US" sz="2400" b="1" i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gotta</a:t>
            </a:r>
            <a:r>
              <a:rPr lang="en-US" sz="2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make a </a:t>
            </a:r>
            <a:r>
              <a:rPr lang="en-US" sz="2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decision    Leave </a:t>
            </a:r>
            <a:r>
              <a:rPr lang="en-US" sz="2400" b="1" i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tonight, or live and die this </a:t>
            </a:r>
            <a:r>
              <a:rPr lang="en-US" sz="24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way</a:t>
            </a:r>
            <a:endParaRPr lang="en-US" sz="1400" b="1" i="1" dirty="0" smtClean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0" y="5918204"/>
            <a:ext cx="3413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From “Fast Car” – Tracy Chapman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72016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13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Nelson</dc:creator>
  <cp:lastModifiedBy>Steve Nelson</cp:lastModifiedBy>
  <cp:revision>2</cp:revision>
  <dcterms:created xsi:type="dcterms:W3CDTF">2023-07-14T21:27:20Z</dcterms:created>
  <dcterms:modified xsi:type="dcterms:W3CDTF">2023-07-14T21:45:04Z</dcterms:modified>
</cp:coreProperties>
</file>