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1" r:id="rId2"/>
    <p:sldId id="319" r:id="rId3"/>
    <p:sldId id="320" r:id="rId4"/>
    <p:sldId id="321"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9" autoAdjust="0"/>
    <p:restoredTop sz="94660"/>
  </p:normalViewPr>
  <p:slideViewPr>
    <p:cSldViewPr snapToGrid="0" showGuides="1">
      <p:cViewPr varScale="1">
        <p:scale>
          <a:sx n="85" d="100"/>
          <a:sy n="85" d="100"/>
        </p:scale>
        <p:origin x="1181" y="6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CB0203-5FDB-4ABD-81F9-7B793795AEBC}"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E3DC9-876F-4325-8A16-3F2CE3BC8313}" type="slidenum">
              <a:rPr lang="en-US" smtClean="0"/>
              <a:t>‹#›</a:t>
            </a:fld>
            <a:endParaRPr lang="en-US"/>
          </a:p>
        </p:txBody>
      </p:sp>
    </p:spTree>
    <p:extLst>
      <p:ext uri="{BB962C8B-B14F-4D97-AF65-F5344CB8AC3E}">
        <p14:creationId xmlns:p14="http://schemas.microsoft.com/office/powerpoint/2010/main" val="2782414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CB0203-5FDB-4ABD-81F9-7B793795AEBC}"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E3DC9-876F-4325-8A16-3F2CE3BC8313}" type="slidenum">
              <a:rPr lang="en-US" smtClean="0"/>
              <a:t>‹#›</a:t>
            </a:fld>
            <a:endParaRPr lang="en-US"/>
          </a:p>
        </p:txBody>
      </p:sp>
    </p:spTree>
    <p:extLst>
      <p:ext uri="{BB962C8B-B14F-4D97-AF65-F5344CB8AC3E}">
        <p14:creationId xmlns:p14="http://schemas.microsoft.com/office/powerpoint/2010/main" val="752986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CB0203-5FDB-4ABD-81F9-7B793795AEBC}"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E3DC9-876F-4325-8A16-3F2CE3BC8313}" type="slidenum">
              <a:rPr lang="en-US" smtClean="0"/>
              <a:t>‹#›</a:t>
            </a:fld>
            <a:endParaRPr lang="en-US"/>
          </a:p>
        </p:txBody>
      </p:sp>
    </p:spTree>
    <p:extLst>
      <p:ext uri="{BB962C8B-B14F-4D97-AF65-F5344CB8AC3E}">
        <p14:creationId xmlns:p14="http://schemas.microsoft.com/office/powerpoint/2010/main" val="407317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CB0203-5FDB-4ABD-81F9-7B793795AEBC}"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E3DC9-876F-4325-8A16-3F2CE3BC8313}" type="slidenum">
              <a:rPr lang="en-US" smtClean="0"/>
              <a:t>‹#›</a:t>
            </a:fld>
            <a:endParaRPr lang="en-US"/>
          </a:p>
        </p:txBody>
      </p:sp>
    </p:spTree>
    <p:extLst>
      <p:ext uri="{BB962C8B-B14F-4D97-AF65-F5344CB8AC3E}">
        <p14:creationId xmlns:p14="http://schemas.microsoft.com/office/powerpoint/2010/main" val="576572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CB0203-5FDB-4ABD-81F9-7B793795AEBC}"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E3DC9-876F-4325-8A16-3F2CE3BC8313}" type="slidenum">
              <a:rPr lang="en-US" smtClean="0"/>
              <a:t>‹#›</a:t>
            </a:fld>
            <a:endParaRPr lang="en-US"/>
          </a:p>
        </p:txBody>
      </p:sp>
    </p:spTree>
    <p:extLst>
      <p:ext uri="{BB962C8B-B14F-4D97-AF65-F5344CB8AC3E}">
        <p14:creationId xmlns:p14="http://schemas.microsoft.com/office/powerpoint/2010/main" val="2631674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CB0203-5FDB-4ABD-81F9-7B793795AEBC}"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BE3DC9-876F-4325-8A16-3F2CE3BC8313}" type="slidenum">
              <a:rPr lang="en-US" smtClean="0"/>
              <a:t>‹#›</a:t>
            </a:fld>
            <a:endParaRPr lang="en-US"/>
          </a:p>
        </p:txBody>
      </p:sp>
    </p:spTree>
    <p:extLst>
      <p:ext uri="{BB962C8B-B14F-4D97-AF65-F5344CB8AC3E}">
        <p14:creationId xmlns:p14="http://schemas.microsoft.com/office/powerpoint/2010/main" val="583105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CB0203-5FDB-4ABD-81F9-7B793795AEBC}" type="datetimeFigureOut">
              <a:rPr lang="en-US" smtClean="0"/>
              <a:t>6/25/2025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BE3DC9-876F-4325-8A16-3F2CE3BC8313}" type="slidenum">
              <a:rPr lang="en-US" smtClean="0"/>
              <a:t>‹#›</a:t>
            </a:fld>
            <a:endParaRPr lang="en-US"/>
          </a:p>
        </p:txBody>
      </p:sp>
    </p:spTree>
    <p:extLst>
      <p:ext uri="{BB962C8B-B14F-4D97-AF65-F5344CB8AC3E}">
        <p14:creationId xmlns:p14="http://schemas.microsoft.com/office/powerpoint/2010/main" val="3038549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CB0203-5FDB-4ABD-81F9-7B793795AEBC}" type="datetimeFigureOut">
              <a:rPr lang="en-US" smtClean="0"/>
              <a:t>6/25/2025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BE3DC9-876F-4325-8A16-3F2CE3BC8313}" type="slidenum">
              <a:rPr lang="en-US" smtClean="0"/>
              <a:t>‹#›</a:t>
            </a:fld>
            <a:endParaRPr lang="en-US"/>
          </a:p>
        </p:txBody>
      </p:sp>
    </p:spTree>
    <p:extLst>
      <p:ext uri="{BB962C8B-B14F-4D97-AF65-F5344CB8AC3E}">
        <p14:creationId xmlns:p14="http://schemas.microsoft.com/office/powerpoint/2010/main" val="2357794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B0203-5FDB-4ABD-81F9-7B793795AEBC}" type="datetimeFigureOut">
              <a:rPr lang="en-US" smtClean="0"/>
              <a:t>6/25/2025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BE3DC9-876F-4325-8A16-3F2CE3BC8313}" type="slidenum">
              <a:rPr lang="en-US" smtClean="0"/>
              <a:t>‹#›</a:t>
            </a:fld>
            <a:endParaRPr lang="en-US"/>
          </a:p>
        </p:txBody>
      </p:sp>
    </p:spTree>
    <p:extLst>
      <p:ext uri="{BB962C8B-B14F-4D97-AF65-F5344CB8AC3E}">
        <p14:creationId xmlns:p14="http://schemas.microsoft.com/office/powerpoint/2010/main" val="3172167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CB0203-5FDB-4ABD-81F9-7B793795AEBC}"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BE3DC9-876F-4325-8A16-3F2CE3BC8313}" type="slidenum">
              <a:rPr lang="en-US" smtClean="0"/>
              <a:t>‹#›</a:t>
            </a:fld>
            <a:endParaRPr lang="en-US"/>
          </a:p>
        </p:txBody>
      </p:sp>
    </p:spTree>
    <p:extLst>
      <p:ext uri="{BB962C8B-B14F-4D97-AF65-F5344CB8AC3E}">
        <p14:creationId xmlns:p14="http://schemas.microsoft.com/office/powerpoint/2010/main" val="1544946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CB0203-5FDB-4ABD-81F9-7B793795AEBC}"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BE3DC9-876F-4325-8A16-3F2CE3BC8313}" type="slidenum">
              <a:rPr lang="en-US" smtClean="0"/>
              <a:t>‹#›</a:t>
            </a:fld>
            <a:endParaRPr lang="en-US"/>
          </a:p>
        </p:txBody>
      </p:sp>
    </p:spTree>
    <p:extLst>
      <p:ext uri="{BB962C8B-B14F-4D97-AF65-F5344CB8AC3E}">
        <p14:creationId xmlns:p14="http://schemas.microsoft.com/office/powerpoint/2010/main" val="339995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CB0203-5FDB-4ABD-81F9-7B793795AEBC}" type="datetimeFigureOut">
              <a:rPr lang="en-US" smtClean="0"/>
              <a:t>6/25/2025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E3DC9-876F-4325-8A16-3F2CE3BC8313}" type="slidenum">
              <a:rPr lang="en-US" smtClean="0"/>
              <a:t>‹#›</a:t>
            </a:fld>
            <a:endParaRPr lang="en-US"/>
          </a:p>
        </p:txBody>
      </p:sp>
    </p:spTree>
    <p:extLst>
      <p:ext uri="{BB962C8B-B14F-4D97-AF65-F5344CB8AC3E}">
        <p14:creationId xmlns:p14="http://schemas.microsoft.com/office/powerpoint/2010/main" val="2649312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C57947-D1C8-C229-55B7-B30CE00DFEB0}"/>
              </a:ext>
            </a:extLst>
          </p:cNvPr>
          <p:cNvSpPr txBox="1"/>
          <p:nvPr/>
        </p:nvSpPr>
        <p:spPr>
          <a:xfrm>
            <a:off x="483073" y="865094"/>
            <a:ext cx="8177854" cy="5262979"/>
          </a:xfrm>
          <a:prstGeom prst="rect">
            <a:avLst/>
          </a:prstGeom>
          <a:noFill/>
        </p:spPr>
        <p:txBody>
          <a:bodyPr wrap="square" rtlCol="0">
            <a:spAutoFit/>
          </a:bodyPr>
          <a:lstStyle/>
          <a:p>
            <a:pPr algn="ctr"/>
            <a:r>
              <a:rPr lang="en-US" sz="2400" b="1" i="1" dirty="0"/>
              <a:t>Prelude -  </a:t>
            </a:r>
            <a:r>
              <a:rPr lang="en-US" sz="2400" b="1" i="1" dirty="0">
                <a:solidFill>
                  <a:srgbClr val="0070C0"/>
                </a:solidFill>
              </a:rPr>
              <a:t>Cielo (Heaven) </a:t>
            </a:r>
            <a:r>
              <a:rPr lang="en-US" sz="2400" b="1" i="1" dirty="0"/>
              <a:t>– 4 Nov 2024 – Holland Nelson</a:t>
            </a:r>
          </a:p>
          <a:p>
            <a:pPr algn="ctr"/>
            <a:r>
              <a:rPr lang="en-US" sz="2400" b="1" i="1" dirty="0">
                <a:solidFill>
                  <a:srgbClr val="0070C0"/>
                </a:solidFill>
              </a:rPr>
              <a:t>Collecting Memories </a:t>
            </a:r>
            <a:r>
              <a:rPr lang="en-US" sz="2400" b="1" i="1" dirty="0"/>
              <a:t>– Holland Nelson</a:t>
            </a:r>
          </a:p>
          <a:p>
            <a:pPr algn="ctr"/>
            <a:r>
              <a:rPr lang="en-US" sz="2400" b="1" i="1" dirty="0">
                <a:solidFill>
                  <a:srgbClr val="0070C0"/>
                </a:solidFill>
              </a:rPr>
              <a:t>One Life </a:t>
            </a:r>
            <a:r>
              <a:rPr lang="en-US" sz="2400" b="1" i="1" dirty="0"/>
              <a:t>– Holland Nelson</a:t>
            </a:r>
          </a:p>
          <a:p>
            <a:pPr algn="ctr"/>
            <a:endParaRPr lang="en-US" sz="2400" b="1" i="1" dirty="0"/>
          </a:p>
          <a:p>
            <a:pPr algn="ctr"/>
            <a:endParaRPr lang="en-US" sz="2400" b="1" i="1" dirty="0"/>
          </a:p>
          <a:p>
            <a:pPr algn="ctr"/>
            <a:r>
              <a:rPr lang="en-US" sz="2400" b="1" i="1" dirty="0">
                <a:solidFill>
                  <a:srgbClr val="0070C0"/>
                </a:solidFill>
              </a:rPr>
              <a:t>Now and Forever </a:t>
            </a:r>
            <a:r>
              <a:rPr lang="en-US" sz="2400" b="1" i="1" dirty="0"/>
              <a:t>– Holland Nelson</a:t>
            </a:r>
          </a:p>
          <a:p>
            <a:pPr algn="ctr"/>
            <a:endParaRPr lang="en-US" sz="2400" b="1" i="1" dirty="0"/>
          </a:p>
          <a:p>
            <a:pPr algn="ctr"/>
            <a:r>
              <a:rPr lang="en-US" sz="2400" b="1" i="1" dirty="0">
                <a:solidFill>
                  <a:srgbClr val="0070C0"/>
                </a:solidFill>
              </a:rPr>
              <a:t>Endless Grace </a:t>
            </a:r>
            <a:r>
              <a:rPr lang="en-US" sz="2400" b="1" i="1" dirty="0"/>
              <a:t>– Holland Nelson</a:t>
            </a:r>
          </a:p>
          <a:p>
            <a:pPr algn="ctr"/>
            <a:endParaRPr lang="en-US" sz="2400" b="1" i="1" dirty="0"/>
          </a:p>
          <a:p>
            <a:pPr algn="ctr"/>
            <a:r>
              <a:rPr lang="en-US" sz="2400" b="1" i="1" dirty="0">
                <a:solidFill>
                  <a:srgbClr val="0070C0"/>
                </a:solidFill>
              </a:rPr>
              <a:t>Most of All </a:t>
            </a:r>
            <a:r>
              <a:rPr lang="en-US" sz="2400" b="1" i="1" dirty="0"/>
              <a:t>– Holland Nelson</a:t>
            </a:r>
          </a:p>
          <a:p>
            <a:pPr algn="ctr"/>
            <a:r>
              <a:rPr lang="en-US" sz="2400" b="1" i="1" dirty="0"/>
              <a:t>Vocals – Chris </a:t>
            </a:r>
            <a:r>
              <a:rPr lang="en-US" sz="2400" b="1" i="1" dirty="0" err="1"/>
              <a:t>Fluitt</a:t>
            </a:r>
            <a:endParaRPr lang="en-US" sz="2400" b="1" i="1" dirty="0"/>
          </a:p>
          <a:p>
            <a:pPr algn="ctr"/>
            <a:endParaRPr lang="en-US" sz="2400" b="1" i="1" dirty="0"/>
          </a:p>
          <a:p>
            <a:pPr algn="ctr"/>
            <a:endParaRPr lang="en-US" sz="2400" b="1" i="1" dirty="0"/>
          </a:p>
          <a:p>
            <a:pPr algn="ctr"/>
            <a:r>
              <a:rPr lang="en-US" sz="2400" b="1" i="1" dirty="0"/>
              <a:t>Postlude - </a:t>
            </a:r>
            <a:r>
              <a:rPr lang="en-US" sz="2400" b="1" i="1" dirty="0">
                <a:solidFill>
                  <a:srgbClr val="0070C0"/>
                </a:solidFill>
              </a:rPr>
              <a:t>Amazing Grace </a:t>
            </a:r>
            <a:r>
              <a:rPr lang="en-US" sz="2400" b="1" i="1" dirty="0"/>
              <a:t>– John Newton</a:t>
            </a:r>
          </a:p>
        </p:txBody>
      </p:sp>
    </p:spTree>
    <p:extLst>
      <p:ext uri="{BB962C8B-B14F-4D97-AF65-F5344CB8AC3E}">
        <p14:creationId xmlns:p14="http://schemas.microsoft.com/office/powerpoint/2010/main" val="3567517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DE5640-E520-5B2F-F8ED-F4DD8746EB94}"/>
              </a:ext>
            </a:extLst>
          </p:cNvPr>
          <p:cNvSpPr txBox="1"/>
          <p:nvPr/>
        </p:nvSpPr>
        <p:spPr>
          <a:xfrm>
            <a:off x="483073" y="398268"/>
            <a:ext cx="8177854" cy="769441"/>
          </a:xfrm>
          <a:prstGeom prst="rect">
            <a:avLst/>
          </a:prstGeom>
          <a:noFill/>
        </p:spPr>
        <p:txBody>
          <a:bodyPr wrap="square" rtlCol="0">
            <a:spAutoFit/>
          </a:bodyPr>
          <a:lstStyle/>
          <a:p>
            <a:pPr algn="ctr"/>
            <a:r>
              <a:rPr lang="en-US" sz="2400" b="1" i="1" dirty="0">
                <a:solidFill>
                  <a:srgbClr val="0070C0"/>
                </a:solidFill>
              </a:rPr>
              <a:t>Now and Forever </a:t>
            </a:r>
            <a:r>
              <a:rPr lang="en-US" sz="2000" b="1" i="1" dirty="0"/>
              <a:t>– 4 May 2023 – Holland Nelson</a:t>
            </a:r>
          </a:p>
          <a:p>
            <a:pPr algn="ctr"/>
            <a:r>
              <a:rPr lang="en-US" sz="2000" b="1" i="1" dirty="0"/>
              <a:t>Vocals – Shelley Jennings</a:t>
            </a:r>
          </a:p>
        </p:txBody>
      </p:sp>
      <p:sp>
        <p:nvSpPr>
          <p:cNvPr id="10" name="TextBox 9">
            <a:extLst>
              <a:ext uri="{FF2B5EF4-FFF2-40B4-BE49-F238E27FC236}">
                <a16:creationId xmlns:a16="http://schemas.microsoft.com/office/drawing/2014/main" id="{3FA9682B-5517-A14B-6EA3-A9484D8F2802}"/>
              </a:ext>
            </a:extLst>
          </p:cNvPr>
          <p:cNvSpPr txBox="1"/>
          <p:nvPr/>
        </p:nvSpPr>
        <p:spPr>
          <a:xfrm>
            <a:off x="4114802" y="1820608"/>
            <a:ext cx="4894728" cy="4924425"/>
          </a:xfrm>
          <a:prstGeom prst="rect">
            <a:avLst/>
          </a:prstGeom>
          <a:noFill/>
        </p:spPr>
        <p:txBody>
          <a:bodyPr wrap="square">
            <a:spAutoFit/>
          </a:bodyPr>
          <a:lstStyle/>
          <a:p>
            <a:pPr algn="l"/>
            <a:r>
              <a:rPr lang="en-US" sz="1600" b="0" i="1" dirty="0">
                <a:solidFill>
                  <a:srgbClr val="222222"/>
                </a:solidFill>
                <a:effectLst/>
                <a:latin typeface="Georgia" panose="02040502050405020303" pitchFamily="18" charset="0"/>
              </a:rPr>
              <a:t>You are the Light</a:t>
            </a:r>
            <a:endParaRPr lang="en-US" sz="1600" b="0" i="0" dirty="0">
              <a:solidFill>
                <a:srgbClr val="222222"/>
              </a:solidFill>
              <a:effectLst/>
              <a:latin typeface="Arial" panose="020B0604020202020204" pitchFamily="34" charset="0"/>
            </a:endParaRPr>
          </a:p>
          <a:p>
            <a:pPr algn="l"/>
            <a:r>
              <a:rPr lang="en-US" sz="1600" b="0" i="1" dirty="0">
                <a:solidFill>
                  <a:srgbClr val="222222"/>
                </a:solidFill>
                <a:effectLst/>
                <a:latin typeface="Georgia" panose="02040502050405020303" pitchFamily="18" charset="0"/>
              </a:rPr>
              <a:t>Our strength and salvation</a:t>
            </a:r>
            <a:endParaRPr lang="en-US" sz="1600" b="0" i="0" dirty="0">
              <a:solidFill>
                <a:srgbClr val="222222"/>
              </a:solidFill>
              <a:effectLst/>
              <a:latin typeface="Arial" panose="020B0604020202020204" pitchFamily="34" charset="0"/>
            </a:endParaRPr>
          </a:p>
          <a:p>
            <a:pPr algn="l"/>
            <a:r>
              <a:rPr lang="en-US" sz="1600" b="0" i="1" dirty="0">
                <a:solidFill>
                  <a:srgbClr val="222222"/>
                </a:solidFill>
                <a:effectLst/>
                <a:latin typeface="Georgia" panose="02040502050405020303" pitchFamily="18" charset="0"/>
              </a:rPr>
              <a:t>You guide our path</a:t>
            </a:r>
            <a:endParaRPr lang="en-US" sz="1600" b="0" i="0" dirty="0">
              <a:solidFill>
                <a:srgbClr val="222222"/>
              </a:solidFill>
              <a:effectLst/>
              <a:latin typeface="Arial" panose="020B0604020202020204" pitchFamily="34" charset="0"/>
            </a:endParaRPr>
          </a:p>
          <a:p>
            <a:pPr algn="l"/>
            <a:r>
              <a:rPr lang="en-US" sz="1600" b="0" i="1" dirty="0">
                <a:solidFill>
                  <a:srgbClr val="222222"/>
                </a:solidFill>
                <a:effectLst/>
                <a:latin typeface="Georgia" panose="02040502050405020303" pitchFamily="18" charset="0"/>
              </a:rPr>
              <a:t>By Grace we are saved</a:t>
            </a:r>
            <a:endParaRPr lang="en-US" sz="1600" b="0" i="0" dirty="0">
              <a:solidFill>
                <a:srgbClr val="222222"/>
              </a:solidFill>
              <a:effectLst/>
              <a:latin typeface="Arial" panose="020B0604020202020204" pitchFamily="34" charset="0"/>
            </a:endParaRPr>
          </a:p>
          <a:p>
            <a:pPr algn="l"/>
            <a:r>
              <a:rPr lang="en-US" sz="1600" b="0" i="1" dirty="0">
                <a:solidFill>
                  <a:srgbClr val="222222"/>
                </a:solidFill>
                <a:effectLst/>
                <a:latin typeface="Georgia" panose="02040502050405020303" pitchFamily="18" charset="0"/>
              </a:rPr>
              <a:t>As far as the east is from the west</a:t>
            </a:r>
            <a:endParaRPr lang="en-US" sz="1600" b="0" i="0" dirty="0">
              <a:solidFill>
                <a:srgbClr val="222222"/>
              </a:solidFill>
              <a:effectLst/>
              <a:latin typeface="Arial" panose="020B0604020202020204" pitchFamily="34" charset="0"/>
            </a:endParaRPr>
          </a:p>
          <a:p>
            <a:pPr algn="l"/>
            <a:r>
              <a:rPr lang="en-US" sz="1600" b="0" i="1" dirty="0">
                <a:solidFill>
                  <a:srgbClr val="222222"/>
                </a:solidFill>
                <a:effectLst/>
                <a:latin typeface="Georgia" panose="02040502050405020303" pitchFamily="18" charset="0"/>
              </a:rPr>
              <a:t>As far as Heaven is from the earth</a:t>
            </a:r>
            <a:endParaRPr lang="en-US" sz="1600" b="0" i="0" dirty="0">
              <a:solidFill>
                <a:srgbClr val="222222"/>
              </a:solidFill>
              <a:effectLst/>
              <a:latin typeface="Arial" panose="020B0604020202020204" pitchFamily="34" charset="0"/>
            </a:endParaRPr>
          </a:p>
          <a:p>
            <a:pPr algn="l"/>
            <a:r>
              <a:rPr lang="en-US" sz="1600" b="0" i="1" dirty="0">
                <a:solidFill>
                  <a:srgbClr val="222222"/>
                </a:solidFill>
                <a:effectLst/>
                <a:latin typeface="Georgia" panose="02040502050405020303" pitchFamily="18" charset="0"/>
              </a:rPr>
              <a:t>You are merciful to us</a:t>
            </a:r>
            <a:endParaRPr lang="en-US" sz="1600" b="0" i="0" dirty="0">
              <a:solidFill>
                <a:srgbClr val="222222"/>
              </a:solidFill>
              <a:effectLst/>
              <a:latin typeface="Arial" panose="020B0604020202020204" pitchFamily="34" charset="0"/>
            </a:endParaRPr>
          </a:p>
          <a:p>
            <a:pPr algn="l"/>
            <a:r>
              <a:rPr lang="en-US" sz="1600" b="0" i="1" dirty="0">
                <a:solidFill>
                  <a:srgbClr val="222222"/>
                </a:solidFill>
                <a:effectLst/>
                <a:latin typeface="Georgia" panose="02040502050405020303" pitchFamily="18" charset="0"/>
              </a:rPr>
              <a:t>Now and forever.</a:t>
            </a:r>
            <a:br>
              <a:rPr lang="en-US" sz="2000" b="0" i="1" dirty="0">
                <a:solidFill>
                  <a:srgbClr val="222222"/>
                </a:solidFill>
                <a:effectLst/>
                <a:latin typeface="Georgia" panose="02040502050405020303" pitchFamily="18" charset="0"/>
              </a:rPr>
            </a:br>
            <a:endParaRPr lang="en-US" sz="1400" b="0" i="0" dirty="0">
              <a:solidFill>
                <a:srgbClr val="222222"/>
              </a:solidFill>
              <a:effectLst/>
              <a:latin typeface="Arial" panose="020B0604020202020204" pitchFamily="34" charset="0"/>
            </a:endParaRPr>
          </a:p>
          <a:p>
            <a:pPr algn="l"/>
            <a:r>
              <a:rPr lang="en-US" sz="1600" b="0" i="1" u="sng" dirty="0">
                <a:solidFill>
                  <a:srgbClr val="222222"/>
                </a:solidFill>
                <a:effectLst/>
                <a:latin typeface="Georgia" panose="02040502050405020303" pitchFamily="18" charset="0"/>
              </a:rPr>
              <a:t>Chorus</a:t>
            </a:r>
            <a:endParaRPr lang="en-US" sz="1600" b="0" i="0" dirty="0">
              <a:solidFill>
                <a:srgbClr val="222222"/>
              </a:solidFill>
              <a:effectLst/>
              <a:latin typeface="Arial" panose="020B0604020202020204" pitchFamily="34" charset="0"/>
            </a:endParaRPr>
          </a:p>
          <a:p>
            <a:pPr algn="l"/>
            <a:r>
              <a:rPr lang="en-US" sz="1600" b="0" i="0" dirty="0">
                <a:solidFill>
                  <a:srgbClr val="222222"/>
                </a:solidFill>
                <a:effectLst/>
                <a:latin typeface="Arial" panose="020B0604020202020204" pitchFamily="34" charset="0"/>
              </a:rPr>
              <a:t> </a:t>
            </a:r>
          </a:p>
          <a:p>
            <a:pPr algn="l"/>
            <a:r>
              <a:rPr lang="en-US" sz="1600" b="0" i="1" dirty="0">
                <a:solidFill>
                  <a:srgbClr val="222222"/>
                </a:solidFill>
                <a:effectLst/>
                <a:latin typeface="Georgia" panose="02040502050405020303" pitchFamily="18" charset="0"/>
              </a:rPr>
              <a:t>Now and forever</a:t>
            </a:r>
            <a:endParaRPr lang="en-US" sz="1600" b="0" i="0" dirty="0">
              <a:solidFill>
                <a:srgbClr val="222222"/>
              </a:solidFill>
              <a:effectLst/>
              <a:latin typeface="Arial" panose="020B0604020202020204" pitchFamily="34" charset="0"/>
            </a:endParaRPr>
          </a:p>
          <a:p>
            <a:pPr algn="l"/>
            <a:r>
              <a:rPr lang="en-US" sz="1600" b="0" i="1" dirty="0">
                <a:solidFill>
                  <a:srgbClr val="222222"/>
                </a:solidFill>
                <a:effectLst/>
                <a:latin typeface="Georgia" panose="02040502050405020303" pitchFamily="18" charset="0"/>
              </a:rPr>
              <a:t>Forever</a:t>
            </a:r>
            <a:endParaRPr lang="en-US" sz="1600" b="0" i="0" dirty="0">
              <a:solidFill>
                <a:srgbClr val="222222"/>
              </a:solidFill>
              <a:effectLst/>
              <a:latin typeface="Arial" panose="020B0604020202020204" pitchFamily="34" charset="0"/>
            </a:endParaRPr>
          </a:p>
          <a:p>
            <a:pPr algn="l"/>
            <a:r>
              <a:rPr lang="en-US" sz="1600" b="0" i="1" dirty="0">
                <a:solidFill>
                  <a:srgbClr val="222222"/>
                </a:solidFill>
                <a:effectLst/>
                <a:latin typeface="Georgia" panose="02040502050405020303" pitchFamily="18" charset="0"/>
              </a:rPr>
              <a:t>Your Kingdom lives</a:t>
            </a:r>
            <a:endParaRPr lang="en-US" sz="1600" b="0" i="0" dirty="0">
              <a:solidFill>
                <a:srgbClr val="222222"/>
              </a:solidFill>
              <a:effectLst/>
              <a:latin typeface="Arial" panose="020B0604020202020204" pitchFamily="34" charset="0"/>
            </a:endParaRPr>
          </a:p>
          <a:p>
            <a:pPr algn="l"/>
            <a:r>
              <a:rPr lang="en-US" sz="1600" b="0" i="1" dirty="0">
                <a:solidFill>
                  <a:srgbClr val="222222"/>
                </a:solidFill>
                <a:effectLst/>
                <a:latin typeface="Georgia" panose="02040502050405020303" pitchFamily="18" charset="0"/>
              </a:rPr>
              <a:t>Forever.</a:t>
            </a:r>
            <a:br>
              <a:rPr lang="en-US" sz="1600" b="0" i="0" dirty="0">
                <a:solidFill>
                  <a:srgbClr val="222222"/>
                </a:solidFill>
                <a:effectLst/>
                <a:latin typeface="Arial" panose="020B0604020202020204" pitchFamily="34" charset="0"/>
              </a:rPr>
            </a:br>
            <a:r>
              <a:rPr lang="en-US" sz="1600" b="0" i="1" dirty="0">
                <a:solidFill>
                  <a:srgbClr val="222222"/>
                </a:solidFill>
                <a:effectLst/>
                <a:latin typeface="Georgia" panose="02040502050405020303" pitchFamily="18" charset="0"/>
              </a:rPr>
              <a:t>Through every generation,</a:t>
            </a:r>
            <a:endParaRPr lang="en-US" sz="1600" b="0" i="0" dirty="0">
              <a:solidFill>
                <a:srgbClr val="222222"/>
              </a:solidFill>
              <a:effectLst/>
              <a:latin typeface="Arial" panose="020B0604020202020204" pitchFamily="34" charset="0"/>
            </a:endParaRPr>
          </a:p>
          <a:p>
            <a:pPr algn="l"/>
            <a:r>
              <a:rPr lang="en-US" sz="1600" b="0" i="1" dirty="0">
                <a:solidFill>
                  <a:srgbClr val="222222"/>
                </a:solidFill>
                <a:effectLst/>
                <a:latin typeface="Georgia" panose="02040502050405020303" pitchFamily="18" charset="0"/>
              </a:rPr>
              <a:t> World without end,</a:t>
            </a:r>
            <a:endParaRPr lang="en-US" sz="1600" b="0" i="0" dirty="0">
              <a:solidFill>
                <a:srgbClr val="222222"/>
              </a:solidFill>
              <a:effectLst/>
              <a:latin typeface="Arial" panose="020B0604020202020204" pitchFamily="34" charset="0"/>
            </a:endParaRPr>
          </a:p>
          <a:p>
            <a:pPr algn="l"/>
            <a:r>
              <a:rPr lang="en-US" sz="1600" b="0" i="1" dirty="0">
                <a:solidFill>
                  <a:srgbClr val="222222"/>
                </a:solidFill>
                <a:effectLst/>
                <a:latin typeface="Georgia" panose="02040502050405020303" pitchFamily="18" charset="0"/>
              </a:rPr>
              <a:t>Now and forever.</a:t>
            </a:r>
            <a:br>
              <a:rPr lang="en-US" sz="1400" b="0" i="1" dirty="0">
                <a:solidFill>
                  <a:srgbClr val="222222"/>
                </a:solidFill>
                <a:effectLst/>
                <a:latin typeface="Georgia" panose="02040502050405020303" pitchFamily="18" charset="0"/>
              </a:rPr>
            </a:br>
            <a:endParaRPr lang="en-US" sz="1400" b="0" i="0" dirty="0">
              <a:solidFill>
                <a:srgbClr val="222222"/>
              </a:solidFill>
              <a:effectLst/>
              <a:latin typeface="Arial" panose="020B0604020202020204" pitchFamily="34" charset="0"/>
            </a:endParaRPr>
          </a:p>
          <a:p>
            <a:pPr algn="just"/>
            <a:r>
              <a:rPr lang="en-US" sz="1400" b="0" i="1" dirty="0">
                <a:solidFill>
                  <a:srgbClr val="222222"/>
                </a:solidFill>
                <a:effectLst/>
                <a:latin typeface="Georgia" panose="02040502050405020303" pitchFamily="18" charset="0"/>
              </a:rPr>
              <a:t>Words and music by L. Holland Nelson Sept. 27, 2020</a:t>
            </a:r>
            <a:endParaRPr lang="en-US" sz="2000" b="0" i="0" dirty="0">
              <a:solidFill>
                <a:srgbClr val="222222"/>
              </a:solidFill>
              <a:effectLst/>
              <a:latin typeface="Arial" panose="020B0604020202020204" pitchFamily="34" charset="0"/>
            </a:endParaRPr>
          </a:p>
        </p:txBody>
      </p:sp>
      <p:sp>
        <p:nvSpPr>
          <p:cNvPr id="11" name="TextBox 10">
            <a:extLst>
              <a:ext uri="{FF2B5EF4-FFF2-40B4-BE49-F238E27FC236}">
                <a16:creationId xmlns:a16="http://schemas.microsoft.com/office/drawing/2014/main" id="{451C6668-703B-3EF7-ABD9-E5FA1661F270}"/>
              </a:ext>
            </a:extLst>
          </p:cNvPr>
          <p:cNvSpPr txBox="1"/>
          <p:nvPr/>
        </p:nvSpPr>
        <p:spPr>
          <a:xfrm>
            <a:off x="385484" y="1167709"/>
            <a:ext cx="3899648" cy="5416868"/>
          </a:xfrm>
          <a:prstGeom prst="rect">
            <a:avLst/>
          </a:prstGeom>
          <a:noFill/>
        </p:spPr>
        <p:txBody>
          <a:bodyPr wrap="square">
            <a:spAutoFit/>
          </a:bodyPr>
          <a:lstStyle/>
          <a:p>
            <a:pPr algn="l"/>
            <a:br>
              <a:rPr lang="en-US" sz="2400" b="0" i="1" dirty="0">
                <a:solidFill>
                  <a:srgbClr val="222222"/>
                </a:solidFill>
                <a:effectLst/>
                <a:latin typeface="Georgia" panose="02040502050405020303" pitchFamily="18" charset="0"/>
              </a:rPr>
            </a:br>
            <a:r>
              <a:rPr lang="en-US" sz="1600" b="0" i="1" dirty="0">
                <a:solidFill>
                  <a:srgbClr val="222222"/>
                </a:solidFill>
                <a:effectLst/>
                <a:latin typeface="Georgia" panose="02040502050405020303" pitchFamily="18" charset="0"/>
              </a:rPr>
              <a:t>Lord be with us</a:t>
            </a:r>
            <a:endParaRPr lang="en-US" sz="1600" b="0" i="0" dirty="0">
              <a:solidFill>
                <a:srgbClr val="222222"/>
              </a:solidFill>
              <a:effectLst/>
              <a:latin typeface="Arial" panose="020B0604020202020204" pitchFamily="34" charset="0"/>
            </a:endParaRPr>
          </a:p>
          <a:p>
            <a:pPr algn="l"/>
            <a:r>
              <a:rPr lang="en-US" sz="1600" b="0" i="1" dirty="0">
                <a:solidFill>
                  <a:srgbClr val="222222"/>
                </a:solidFill>
                <a:effectLst/>
                <a:latin typeface="Georgia" panose="02040502050405020303" pitchFamily="18" charset="0"/>
              </a:rPr>
              <a:t>From sunrise to the midnight sky</a:t>
            </a:r>
            <a:endParaRPr lang="en-US" sz="1600" b="0" i="0" dirty="0">
              <a:solidFill>
                <a:srgbClr val="222222"/>
              </a:solidFill>
              <a:effectLst/>
              <a:latin typeface="Arial" panose="020B0604020202020204" pitchFamily="34" charset="0"/>
            </a:endParaRPr>
          </a:p>
          <a:p>
            <a:pPr algn="l"/>
            <a:r>
              <a:rPr lang="en-US" sz="1600" b="0" i="1" dirty="0">
                <a:solidFill>
                  <a:srgbClr val="222222"/>
                </a:solidFill>
                <a:effectLst/>
                <a:latin typeface="Georgia" panose="02040502050405020303" pitchFamily="18" charset="0"/>
              </a:rPr>
              <a:t>Lord be with us</a:t>
            </a:r>
            <a:endParaRPr lang="en-US" sz="1600" b="0" i="0" dirty="0">
              <a:solidFill>
                <a:srgbClr val="222222"/>
              </a:solidFill>
              <a:effectLst/>
              <a:latin typeface="Arial" panose="020B0604020202020204" pitchFamily="34" charset="0"/>
            </a:endParaRPr>
          </a:p>
          <a:p>
            <a:pPr algn="l"/>
            <a:r>
              <a:rPr lang="en-US" sz="1600" b="0" i="1" dirty="0">
                <a:solidFill>
                  <a:srgbClr val="222222"/>
                </a:solidFill>
                <a:effectLst/>
                <a:latin typeface="Georgia" panose="02040502050405020303" pitchFamily="18" charset="0"/>
              </a:rPr>
              <a:t>Each day of our lives</a:t>
            </a:r>
            <a:endParaRPr lang="en-US" sz="1600" b="0" i="0" dirty="0">
              <a:solidFill>
                <a:srgbClr val="222222"/>
              </a:solidFill>
              <a:effectLst/>
              <a:latin typeface="Arial" panose="020B0604020202020204" pitchFamily="34" charset="0"/>
            </a:endParaRPr>
          </a:p>
          <a:p>
            <a:pPr algn="l"/>
            <a:r>
              <a:rPr lang="en-US" sz="1600" b="0" i="1" dirty="0">
                <a:solidFill>
                  <a:srgbClr val="222222"/>
                </a:solidFill>
                <a:effectLst/>
                <a:latin typeface="Georgia" panose="02040502050405020303" pitchFamily="18" charset="0"/>
              </a:rPr>
              <a:t>Each day is a Gift from You</a:t>
            </a:r>
            <a:endParaRPr lang="en-US" sz="1600" b="0" i="0" dirty="0">
              <a:solidFill>
                <a:srgbClr val="222222"/>
              </a:solidFill>
              <a:effectLst/>
              <a:latin typeface="Arial" panose="020B0604020202020204" pitchFamily="34" charset="0"/>
            </a:endParaRPr>
          </a:p>
          <a:p>
            <a:pPr algn="l"/>
            <a:r>
              <a:rPr lang="en-US" sz="1600" b="0" i="1" dirty="0">
                <a:solidFill>
                  <a:srgbClr val="222222"/>
                </a:solidFill>
                <a:effectLst/>
                <a:latin typeface="Georgia" panose="02040502050405020303" pitchFamily="18" charset="0"/>
              </a:rPr>
              <a:t>It will never come again</a:t>
            </a:r>
            <a:endParaRPr lang="en-US" sz="1600" b="0" i="0" dirty="0">
              <a:solidFill>
                <a:srgbClr val="222222"/>
              </a:solidFill>
              <a:effectLst/>
              <a:latin typeface="Arial" panose="020B0604020202020204" pitchFamily="34" charset="0"/>
            </a:endParaRPr>
          </a:p>
          <a:p>
            <a:pPr algn="l"/>
            <a:r>
              <a:rPr lang="en-US" sz="1600" b="0" i="1" dirty="0">
                <a:solidFill>
                  <a:srgbClr val="222222"/>
                </a:solidFill>
                <a:effectLst/>
                <a:latin typeface="Georgia" panose="02040502050405020303" pitchFamily="18" charset="0"/>
              </a:rPr>
              <a:t>With each day that remains</a:t>
            </a:r>
            <a:endParaRPr lang="en-US" sz="1600" b="0" i="0" dirty="0">
              <a:solidFill>
                <a:srgbClr val="222222"/>
              </a:solidFill>
              <a:effectLst/>
              <a:latin typeface="Arial" panose="020B0604020202020204" pitchFamily="34" charset="0"/>
            </a:endParaRPr>
          </a:p>
          <a:p>
            <a:pPr algn="l"/>
            <a:r>
              <a:rPr lang="en-US" sz="1600" b="0" i="1" dirty="0">
                <a:solidFill>
                  <a:srgbClr val="222222"/>
                </a:solidFill>
                <a:effectLst/>
                <a:latin typeface="Georgia" panose="02040502050405020303" pitchFamily="18" charset="0"/>
              </a:rPr>
              <a:t>Lord be with us. </a:t>
            </a:r>
            <a:endParaRPr lang="en-US" sz="1600" b="0" i="0" dirty="0">
              <a:solidFill>
                <a:srgbClr val="222222"/>
              </a:solidFill>
              <a:effectLst/>
              <a:latin typeface="Arial" panose="020B0604020202020204" pitchFamily="34" charset="0"/>
            </a:endParaRPr>
          </a:p>
          <a:p>
            <a:pPr algn="l"/>
            <a:r>
              <a:rPr lang="en-US" sz="1600" b="0" i="0" dirty="0">
                <a:solidFill>
                  <a:srgbClr val="222222"/>
                </a:solidFill>
                <a:effectLst/>
                <a:latin typeface="Arial" panose="020B0604020202020204" pitchFamily="34" charset="0"/>
              </a:rPr>
              <a:t> </a:t>
            </a:r>
          </a:p>
          <a:p>
            <a:pPr algn="l"/>
            <a:r>
              <a:rPr lang="en-US" sz="1600" b="0" i="1" dirty="0">
                <a:solidFill>
                  <a:srgbClr val="222222"/>
                </a:solidFill>
                <a:effectLst/>
                <a:latin typeface="Georgia" panose="02040502050405020303" pitchFamily="18" charset="0"/>
              </a:rPr>
              <a:t> </a:t>
            </a:r>
            <a:r>
              <a:rPr lang="en-US" sz="1600" b="0" i="1" u="sng" dirty="0">
                <a:solidFill>
                  <a:srgbClr val="222222"/>
                </a:solidFill>
                <a:effectLst/>
                <a:latin typeface="Georgia" panose="02040502050405020303" pitchFamily="18" charset="0"/>
              </a:rPr>
              <a:t>Chorus</a:t>
            </a:r>
            <a:endParaRPr lang="en-US" sz="1600" b="0" i="0" dirty="0">
              <a:solidFill>
                <a:srgbClr val="222222"/>
              </a:solidFill>
              <a:effectLst/>
              <a:latin typeface="Arial" panose="020B0604020202020204" pitchFamily="34" charset="0"/>
            </a:endParaRPr>
          </a:p>
          <a:p>
            <a:pPr algn="l"/>
            <a:br>
              <a:rPr lang="en-US" sz="1600" b="0" i="0" dirty="0">
                <a:solidFill>
                  <a:srgbClr val="222222"/>
                </a:solidFill>
                <a:effectLst/>
                <a:latin typeface="Arial" panose="020B0604020202020204" pitchFamily="34" charset="0"/>
              </a:rPr>
            </a:br>
            <a:r>
              <a:rPr lang="en-US" sz="1600" b="0" i="1" dirty="0">
                <a:solidFill>
                  <a:srgbClr val="222222"/>
                </a:solidFill>
                <a:effectLst/>
                <a:latin typeface="Georgia" panose="02040502050405020303" pitchFamily="18" charset="0"/>
              </a:rPr>
              <a:t>Now and forever</a:t>
            </a:r>
            <a:endParaRPr lang="en-US" sz="1600" b="0" i="0" dirty="0">
              <a:solidFill>
                <a:srgbClr val="222222"/>
              </a:solidFill>
              <a:effectLst/>
              <a:latin typeface="Arial" panose="020B0604020202020204" pitchFamily="34" charset="0"/>
            </a:endParaRPr>
          </a:p>
          <a:p>
            <a:pPr algn="l"/>
            <a:r>
              <a:rPr lang="en-US" sz="1600" b="0" i="1" dirty="0">
                <a:solidFill>
                  <a:srgbClr val="222222"/>
                </a:solidFill>
                <a:effectLst/>
                <a:latin typeface="Georgia" panose="02040502050405020303" pitchFamily="18" charset="0"/>
              </a:rPr>
              <a:t>Forever</a:t>
            </a:r>
            <a:endParaRPr lang="en-US" sz="1600" b="0" i="0" dirty="0">
              <a:solidFill>
                <a:srgbClr val="222222"/>
              </a:solidFill>
              <a:effectLst/>
              <a:latin typeface="Arial" panose="020B0604020202020204" pitchFamily="34" charset="0"/>
            </a:endParaRPr>
          </a:p>
          <a:p>
            <a:pPr algn="l"/>
            <a:r>
              <a:rPr lang="en-US" sz="1600" i="1" dirty="0">
                <a:solidFill>
                  <a:srgbClr val="222222"/>
                </a:solidFill>
                <a:latin typeface="Arial" panose="020B0604020202020204" pitchFamily="34" charset="0"/>
              </a:rPr>
              <a:t>Y</a:t>
            </a:r>
            <a:r>
              <a:rPr lang="en-US" sz="1600" b="0" i="1" dirty="0">
                <a:solidFill>
                  <a:srgbClr val="222222"/>
                </a:solidFill>
                <a:effectLst/>
                <a:latin typeface="Georgia" panose="02040502050405020303" pitchFamily="18" charset="0"/>
              </a:rPr>
              <a:t>our kingdom lives</a:t>
            </a:r>
            <a:endParaRPr lang="en-US" sz="1600" b="0" i="0" dirty="0">
              <a:solidFill>
                <a:srgbClr val="222222"/>
              </a:solidFill>
              <a:effectLst/>
              <a:latin typeface="Arial" panose="020B0604020202020204" pitchFamily="34" charset="0"/>
            </a:endParaRPr>
          </a:p>
          <a:p>
            <a:pPr algn="l"/>
            <a:r>
              <a:rPr lang="en-US" sz="1600" b="0" i="1" dirty="0">
                <a:solidFill>
                  <a:srgbClr val="222222"/>
                </a:solidFill>
                <a:effectLst/>
                <a:latin typeface="Georgia" panose="02040502050405020303" pitchFamily="18" charset="0"/>
              </a:rPr>
              <a:t>Forever.</a:t>
            </a:r>
            <a:endParaRPr lang="en-US" sz="1600" b="0" i="0" dirty="0">
              <a:solidFill>
                <a:srgbClr val="222222"/>
              </a:solidFill>
              <a:effectLst/>
              <a:latin typeface="Arial" panose="020B0604020202020204" pitchFamily="34" charset="0"/>
            </a:endParaRPr>
          </a:p>
          <a:p>
            <a:pPr algn="l"/>
            <a:r>
              <a:rPr lang="en-US" sz="1600" b="0" i="1" dirty="0">
                <a:solidFill>
                  <a:srgbClr val="222222"/>
                </a:solidFill>
                <a:effectLst/>
                <a:latin typeface="Georgia" panose="02040502050405020303" pitchFamily="18" charset="0"/>
              </a:rPr>
              <a:t>Through every generation,</a:t>
            </a:r>
            <a:endParaRPr lang="en-US" sz="1600" b="0" i="0" dirty="0">
              <a:solidFill>
                <a:srgbClr val="222222"/>
              </a:solidFill>
              <a:effectLst/>
              <a:latin typeface="Arial" panose="020B0604020202020204" pitchFamily="34" charset="0"/>
            </a:endParaRPr>
          </a:p>
          <a:p>
            <a:pPr algn="l"/>
            <a:r>
              <a:rPr lang="en-US" sz="1600" b="0" i="1" dirty="0">
                <a:solidFill>
                  <a:srgbClr val="222222"/>
                </a:solidFill>
                <a:effectLst/>
                <a:latin typeface="Georgia" panose="02040502050405020303" pitchFamily="18" charset="0"/>
              </a:rPr>
              <a:t>World without end,</a:t>
            </a:r>
            <a:endParaRPr lang="en-US" sz="1600" b="0" i="0" dirty="0">
              <a:solidFill>
                <a:srgbClr val="222222"/>
              </a:solidFill>
              <a:effectLst/>
              <a:latin typeface="Arial" panose="020B0604020202020204" pitchFamily="34" charset="0"/>
            </a:endParaRPr>
          </a:p>
          <a:p>
            <a:pPr algn="l"/>
            <a:r>
              <a:rPr lang="en-US" sz="1600" b="0" i="1" dirty="0">
                <a:solidFill>
                  <a:srgbClr val="222222"/>
                </a:solidFill>
                <a:effectLst/>
                <a:latin typeface="Georgia" panose="02040502050405020303" pitchFamily="18" charset="0"/>
              </a:rPr>
              <a:t>Now and forever.</a:t>
            </a:r>
            <a:endParaRPr lang="en-US" sz="1600" b="0" i="0" dirty="0">
              <a:solidFill>
                <a:srgbClr val="222222"/>
              </a:solidFill>
              <a:effectLst/>
              <a:latin typeface="Arial" panose="020B0604020202020204" pitchFamily="34" charset="0"/>
            </a:endParaRPr>
          </a:p>
          <a:p>
            <a:pPr algn="l"/>
            <a:r>
              <a:rPr lang="en-US" sz="1600" b="0" i="0" dirty="0">
                <a:solidFill>
                  <a:srgbClr val="222222"/>
                </a:solidFill>
                <a:effectLst/>
                <a:latin typeface="Arial" panose="020B0604020202020204" pitchFamily="34" charset="0"/>
              </a:rPr>
              <a:t> </a:t>
            </a:r>
          </a:p>
          <a:p>
            <a:pPr algn="l"/>
            <a:endParaRPr lang="en-US"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3211273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3CA885-4229-7EB0-6015-E31087A6F184}"/>
              </a:ext>
            </a:extLst>
          </p:cNvPr>
          <p:cNvSpPr txBox="1"/>
          <p:nvPr/>
        </p:nvSpPr>
        <p:spPr>
          <a:xfrm>
            <a:off x="455158" y="623047"/>
            <a:ext cx="3919618" cy="2369880"/>
          </a:xfrm>
          <a:prstGeom prst="rect">
            <a:avLst/>
          </a:prstGeom>
          <a:noFill/>
        </p:spPr>
        <p:txBody>
          <a:bodyPr wrap="square" rtlCol="0">
            <a:spAutoFit/>
          </a:bodyPr>
          <a:lstStyle/>
          <a:p>
            <a:pPr algn="ctr"/>
            <a:r>
              <a:rPr lang="en-US" sz="2800" b="1" i="1" dirty="0">
                <a:solidFill>
                  <a:srgbClr val="0070C0"/>
                </a:solidFill>
              </a:rPr>
              <a:t>Endless Grace </a:t>
            </a:r>
          </a:p>
          <a:p>
            <a:pPr algn="ctr"/>
            <a:r>
              <a:rPr lang="en-US" sz="2400" b="1" i="1" dirty="0"/>
              <a:t>– 6 April 2024 – </a:t>
            </a:r>
          </a:p>
          <a:p>
            <a:pPr algn="ctr"/>
            <a:r>
              <a:rPr lang="en-US" sz="2400" b="1" i="1" dirty="0"/>
              <a:t>Holland Nelson</a:t>
            </a:r>
          </a:p>
          <a:p>
            <a:pPr algn="ctr"/>
            <a:endParaRPr lang="en-US" sz="2400" b="1" i="1" dirty="0"/>
          </a:p>
          <a:p>
            <a:pPr algn="ctr"/>
            <a:r>
              <a:rPr lang="en-US" sz="2400" b="1" i="1" dirty="0"/>
              <a:t>Vocals – Chris Cron</a:t>
            </a:r>
          </a:p>
          <a:p>
            <a:pPr algn="ctr"/>
            <a:endParaRPr lang="en-US" sz="2400" b="1" i="1" dirty="0"/>
          </a:p>
        </p:txBody>
      </p:sp>
      <p:sp>
        <p:nvSpPr>
          <p:cNvPr id="6" name="TextBox 5">
            <a:extLst>
              <a:ext uri="{FF2B5EF4-FFF2-40B4-BE49-F238E27FC236}">
                <a16:creationId xmlns:a16="http://schemas.microsoft.com/office/drawing/2014/main" id="{131F0424-8CBE-5ED4-0EE6-7CF863527148}"/>
              </a:ext>
            </a:extLst>
          </p:cNvPr>
          <p:cNvSpPr txBox="1"/>
          <p:nvPr/>
        </p:nvSpPr>
        <p:spPr>
          <a:xfrm>
            <a:off x="4491318" y="311850"/>
            <a:ext cx="4529219" cy="6340197"/>
          </a:xfrm>
          <a:prstGeom prst="rect">
            <a:avLst/>
          </a:prstGeom>
          <a:noFill/>
        </p:spPr>
        <p:txBody>
          <a:bodyPr wrap="square">
            <a:spAutoFit/>
          </a:bodyPr>
          <a:lstStyle/>
          <a:p>
            <a:pPr algn="l"/>
            <a:r>
              <a:rPr lang="en-US" sz="1400" b="0" i="0" dirty="0">
                <a:solidFill>
                  <a:srgbClr val="222222"/>
                </a:solidFill>
                <a:effectLst/>
                <a:latin typeface="Arial" panose="020B0604020202020204" pitchFamily="34" charset="0"/>
              </a:rPr>
              <a:t>Guide me to the path You would have me follow</a:t>
            </a:r>
          </a:p>
          <a:p>
            <a:pPr algn="l"/>
            <a:r>
              <a:rPr lang="en-US" sz="1400" b="0" i="0" dirty="0">
                <a:solidFill>
                  <a:srgbClr val="222222"/>
                </a:solidFill>
                <a:effectLst/>
                <a:latin typeface="Arial" panose="020B0604020202020204" pitchFamily="34" charset="0"/>
              </a:rPr>
              <a:t>Fill the empty space where my life is hollow</a:t>
            </a:r>
          </a:p>
          <a:p>
            <a:pPr algn="l"/>
            <a:r>
              <a:rPr lang="en-US" sz="1400" b="0" i="0" dirty="0">
                <a:solidFill>
                  <a:srgbClr val="222222"/>
                </a:solidFill>
                <a:effectLst/>
                <a:latin typeface="Arial" panose="020B0604020202020204" pitchFamily="34" charset="0"/>
              </a:rPr>
              <a:t>Take me to a place where my life is whole</a:t>
            </a:r>
          </a:p>
          <a:p>
            <a:pPr algn="l"/>
            <a:r>
              <a:rPr lang="en-US" sz="1400" b="0" i="0" dirty="0">
                <a:solidFill>
                  <a:srgbClr val="222222"/>
                </a:solidFill>
                <a:effectLst/>
                <a:latin typeface="Arial" panose="020B0604020202020204" pitchFamily="34" charset="0"/>
              </a:rPr>
              <a:t>Where Your light is burning deep within my soul</a:t>
            </a:r>
          </a:p>
          <a:p>
            <a:pPr algn="l"/>
            <a:r>
              <a:rPr lang="en-US" sz="1400" b="0" i="0" dirty="0">
                <a:solidFill>
                  <a:srgbClr val="222222"/>
                </a:solidFill>
                <a:effectLst/>
                <a:latin typeface="Arial" panose="020B0604020202020204" pitchFamily="34" charset="0"/>
              </a:rPr>
              <a:t>You reach down through the darkness</a:t>
            </a:r>
          </a:p>
          <a:p>
            <a:pPr algn="l"/>
            <a:r>
              <a:rPr lang="en-US" sz="1400" b="0" i="0" dirty="0">
                <a:solidFill>
                  <a:srgbClr val="222222"/>
                </a:solidFill>
                <a:effectLst/>
                <a:latin typeface="Arial" panose="020B0604020202020204" pitchFamily="34" charset="0"/>
              </a:rPr>
              <a:t>Through the endless night</a:t>
            </a:r>
          </a:p>
          <a:p>
            <a:pPr algn="l"/>
            <a:r>
              <a:rPr lang="en-US" sz="1400" b="0" i="0" dirty="0">
                <a:solidFill>
                  <a:srgbClr val="222222"/>
                </a:solidFill>
                <a:effectLst/>
                <a:latin typeface="Arial" panose="020B0604020202020204" pitchFamily="34" charset="0"/>
              </a:rPr>
              <a:t>I am saved by Your mercy</a:t>
            </a:r>
          </a:p>
          <a:p>
            <a:pPr algn="l"/>
            <a:r>
              <a:rPr lang="en-US" sz="1400" b="0" i="0" dirty="0">
                <a:solidFill>
                  <a:srgbClr val="222222"/>
                </a:solidFill>
                <a:effectLst/>
                <a:latin typeface="Arial" panose="020B0604020202020204" pitchFamily="34" charset="0"/>
              </a:rPr>
              <a:t>In the presence of Your holy light</a:t>
            </a:r>
          </a:p>
          <a:p>
            <a:pPr algn="l"/>
            <a:endParaRPr lang="en-US" sz="1050" b="0" i="0" dirty="0">
              <a:solidFill>
                <a:srgbClr val="222222"/>
              </a:solidFill>
              <a:effectLst/>
              <a:latin typeface="Arial" panose="020B0604020202020204" pitchFamily="34" charset="0"/>
            </a:endParaRPr>
          </a:p>
          <a:p>
            <a:pPr algn="l"/>
            <a:r>
              <a:rPr lang="en-US" sz="1400" b="0" i="0" dirty="0">
                <a:solidFill>
                  <a:srgbClr val="222222"/>
                </a:solidFill>
                <a:effectLst/>
                <a:latin typeface="Arial" panose="020B0604020202020204" pitchFamily="34" charset="0"/>
              </a:rPr>
              <a:t>Your Endless Grace has rescued me</a:t>
            </a:r>
          </a:p>
          <a:p>
            <a:pPr algn="l"/>
            <a:r>
              <a:rPr lang="en-US" sz="1400" b="0" i="0" dirty="0">
                <a:solidFill>
                  <a:srgbClr val="222222"/>
                </a:solidFill>
                <a:effectLst/>
                <a:latin typeface="Arial" panose="020B0604020202020204" pitchFamily="34" charset="0"/>
              </a:rPr>
              <a:t>It shelters me</a:t>
            </a:r>
          </a:p>
          <a:p>
            <a:pPr algn="l"/>
            <a:r>
              <a:rPr lang="en-US" sz="1400" b="0" i="0" dirty="0">
                <a:solidFill>
                  <a:srgbClr val="222222"/>
                </a:solidFill>
                <a:effectLst/>
                <a:latin typeface="Arial" panose="020B0604020202020204" pitchFamily="34" charset="0"/>
              </a:rPr>
              <a:t>I know I'm safe within this holy place</a:t>
            </a:r>
          </a:p>
          <a:p>
            <a:pPr algn="l"/>
            <a:r>
              <a:rPr lang="en-US" sz="1400" b="0" i="0" dirty="0">
                <a:solidFill>
                  <a:srgbClr val="222222"/>
                </a:solidFill>
                <a:effectLst/>
                <a:latin typeface="Arial" panose="020B0604020202020204" pitchFamily="34" charset="0"/>
              </a:rPr>
              <a:t>Surrounded by Your love and Endless Grace</a:t>
            </a:r>
          </a:p>
          <a:p>
            <a:pPr algn="l"/>
            <a:endParaRPr lang="en-US" sz="1050" b="0" i="0" dirty="0">
              <a:solidFill>
                <a:srgbClr val="222222"/>
              </a:solidFill>
              <a:effectLst/>
              <a:latin typeface="Arial" panose="020B0604020202020204" pitchFamily="34" charset="0"/>
            </a:endParaRPr>
          </a:p>
          <a:p>
            <a:pPr algn="l"/>
            <a:r>
              <a:rPr lang="en-US" sz="1400" b="0" i="0" dirty="0">
                <a:solidFill>
                  <a:srgbClr val="222222"/>
                </a:solidFill>
                <a:effectLst/>
                <a:latin typeface="Arial" panose="020B0604020202020204" pitchFamily="34" charset="0"/>
              </a:rPr>
              <a:t>All I have is Yours every breath I take</a:t>
            </a:r>
          </a:p>
          <a:p>
            <a:pPr algn="l"/>
            <a:r>
              <a:rPr lang="en-US" sz="1400" b="0" i="0" dirty="0">
                <a:solidFill>
                  <a:srgbClr val="222222"/>
                </a:solidFill>
                <a:effectLst/>
                <a:latin typeface="Arial" panose="020B0604020202020204" pitchFamily="34" charset="0"/>
              </a:rPr>
              <a:t>Every word I speak every choice I make</a:t>
            </a:r>
          </a:p>
          <a:p>
            <a:pPr algn="l"/>
            <a:r>
              <a:rPr lang="en-US" sz="1400" b="0" i="0" dirty="0">
                <a:solidFill>
                  <a:srgbClr val="222222"/>
                </a:solidFill>
                <a:effectLst/>
                <a:latin typeface="Arial" panose="020B0604020202020204" pitchFamily="34" charset="0"/>
              </a:rPr>
              <a:t>Let my life reflect the love You freely give</a:t>
            </a:r>
          </a:p>
          <a:p>
            <a:pPr algn="l"/>
            <a:r>
              <a:rPr lang="en-US" sz="1400" b="0" i="0" dirty="0">
                <a:solidFill>
                  <a:srgbClr val="222222"/>
                </a:solidFill>
                <a:effectLst/>
                <a:latin typeface="Arial" panose="020B0604020202020204" pitchFamily="34" charset="0"/>
              </a:rPr>
              <a:t>The sacrifice You made so that I could live</a:t>
            </a:r>
          </a:p>
          <a:p>
            <a:pPr algn="l"/>
            <a:r>
              <a:rPr lang="en-US" sz="1400" b="0" i="0" dirty="0">
                <a:solidFill>
                  <a:srgbClr val="222222"/>
                </a:solidFill>
                <a:effectLst/>
                <a:latin typeface="Arial" panose="020B0604020202020204" pitchFamily="34" charset="0"/>
              </a:rPr>
              <a:t>All the tears that have fallen</a:t>
            </a:r>
          </a:p>
          <a:p>
            <a:pPr algn="l"/>
            <a:r>
              <a:rPr lang="en-US" sz="1400" b="0" i="0" dirty="0">
                <a:solidFill>
                  <a:srgbClr val="222222"/>
                </a:solidFill>
                <a:effectLst/>
                <a:latin typeface="Arial" panose="020B0604020202020204" pitchFamily="34" charset="0"/>
              </a:rPr>
              <a:t>You washed them all away</a:t>
            </a:r>
          </a:p>
          <a:p>
            <a:pPr algn="l"/>
            <a:r>
              <a:rPr lang="en-US" sz="1400" b="0" i="0" dirty="0">
                <a:solidFill>
                  <a:srgbClr val="222222"/>
                </a:solidFill>
                <a:effectLst/>
                <a:latin typeface="Arial" panose="020B0604020202020204" pitchFamily="34" charset="0"/>
              </a:rPr>
              <a:t>I am saved by Your mercy</a:t>
            </a:r>
          </a:p>
          <a:p>
            <a:pPr algn="l"/>
            <a:r>
              <a:rPr lang="en-US" sz="1400" b="0" i="0" dirty="0">
                <a:solidFill>
                  <a:srgbClr val="222222"/>
                </a:solidFill>
                <a:effectLst/>
                <a:latin typeface="Arial" panose="020B0604020202020204" pitchFamily="34" charset="0"/>
              </a:rPr>
              <a:t>Your love and Your Endless Grace</a:t>
            </a:r>
          </a:p>
          <a:p>
            <a:pPr algn="l"/>
            <a:endParaRPr lang="en-US" sz="1050" b="0" i="0" dirty="0">
              <a:solidFill>
                <a:srgbClr val="222222"/>
              </a:solidFill>
              <a:effectLst/>
              <a:latin typeface="Arial" panose="020B0604020202020204" pitchFamily="34" charset="0"/>
            </a:endParaRPr>
          </a:p>
          <a:p>
            <a:pPr algn="l"/>
            <a:r>
              <a:rPr lang="en-US" sz="1400" b="0" i="0" dirty="0">
                <a:solidFill>
                  <a:srgbClr val="222222"/>
                </a:solidFill>
                <a:effectLst/>
                <a:latin typeface="Arial" panose="020B0604020202020204" pitchFamily="34" charset="0"/>
              </a:rPr>
              <a:t>Your Endless Grace has rescued me</a:t>
            </a:r>
          </a:p>
          <a:p>
            <a:pPr algn="l"/>
            <a:r>
              <a:rPr lang="en-US" sz="1400" b="0" i="0" dirty="0">
                <a:solidFill>
                  <a:srgbClr val="222222"/>
                </a:solidFill>
                <a:effectLst/>
                <a:latin typeface="Arial" panose="020B0604020202020204" pitchFamily="34" charset="0"/>
              </a:rPr>
              <a:t>It shelters me</a:t>
            </a:r>
          </a:p>
          <a:p>
            <a:pPr algn="l"/>
            <a:r>
              <a:rPr lang="en-US" sz="1400" b="0" i="0" dirty="0">
                <a:solidFill>
                  <a:srgbClr val="222222"/>
                </a:solidFill>
                <a:effectLst/>
                <a:latin typeface="Arial" panose="020B0604020202020204" pitchFamily="34" charset="0"/>
              </a:rPr>
              <a:t>I know I'm safe within this holy place</a:t>
            </a:r>
          </a:p>
          <a:p>
            <a:pPr algn="l"/>
            <a:r>
              <a:rPr lang="en-US" sz="1400" b="0" i="0" dirty="0">
                <a:solidFill>
                  <a:srgbClr val="222222"/>
                </a:solidFill>
                <a:effectLst/>
                <a:latin typeface="Arial" panose="020B0604020202020204" pitchFamily="34" charset="0"/>
              </a:rPr>
              <a:t>Surrounded by Your love and Endless Grace</a:t>
            </a:r>
          </a:p>
          <a:p>
            <a:pPr algn="l"/>
            <a:r>
              <a:rPr lang="en-US" sz="1400" b="0" i="0" dirty="0">
                <a:solidFill>
                  <a:srgbClr val="222222"/>
                </a:solidFill>
                <a:effectLst/>
                <a:latin typeface="Arial" panose="020B0604020202020204" pitchFamily="34" charset="0"/>
              </a:rPr>
              <a:t>I know I'm safe within this holy place</a:t>
            </a:r>
          </a:p>
          <a:p>
            <a:pPr algn="l"/>
            <a:r>
              <a:rPr lang="en-US" sz="1400" b="0" i="0" dirty="0">
                <a:solidFill>
                  <a:srgbClr val="222222"/>
                </a:solidFill>
                <a:effectLst/>
                <a:latin typeface="Arial" panose="020B0604020202020204" pitchFamily="34" charset="0"/>
              </a:rPr>
              <a:t>Surrounded by Your love and Endless Grace</a:t>
            </a:r>
            <a:endParaRPr lang="en-US"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325154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09F857-635C-3313-9AAC-C4701887EC5F}"/>
              </a:ext>
            </a:extLst>
          </p:cNvPr>
          <p:cNvSpPr txBox="1"/>
          <p:nvPr/>
        </p:nvSpPr>
        <p:spPr>
          <a:xfrm>
            <a:off x="221731" y="1437859"/>
            <a:ext cx="8700536" cy="5262979"/>
          </a:xfrm>
          <a:prstGeom prst="rect">
            <a:avLst/>
          </a:prstGeom>
          <a:noFill/>
        </p:spPr>
        <p:txBody>
          <a:bodyPr wrap="square" rtlCol="0">
            <a:spAutoFit/>
          </a:bodyPr>
          <a:lstStyle/>
          <a:p>
            <a:pPr algn="ctr"/>
            <a:r>
              <a:rPr lang="en-US" sz="2400" b="1" i="1" dirty="0">
                <a:solidFill>
                  <a:srgbClr val="0070C0"/>
                </a:solidFill>
              </a:rPr>
              <a:t>Most of All </a:t>
            </a:r>
            <a:r>
              <a:rPr lang="en-US" sz="2000" b="1" i="1" dirty="0"/>
              <a:t>–  Holland Nelson;  Vocals – Josiah </a:t>
            </a:r>
            <a:r>
              <a:rPr lang="en-US" sz="2000" b="1" i="1" dirty="0" err="1"/>
              <a:t>McAllan</a:t>
            </a:r>
            <a:endParaRPr lang="en-US" sz="2000" b="1" i="1" dirty="0"/>
          </a:p>
          <a:p>
            <a:pPr algn="ctr"/>
            <a:endParaRPr lang="en-US" sz="2400" b="1" i="1" dirty="0"/>
          </a:p>
          <a:p>
            <a:pPr algn="ctr"/>
            <a:r>
              <a:rPr lang="en-US" sz="1600" b="1" i="1" dirty="0"/>
              <a:t>Of all the unseen miracles, blessings in disguise, what some would call coincidence, the good things in our lives, of all the things that might have been while we were unaware, yet He covers us with blessings when we lift our hands in prayer.</a:t>
            </a:r>
          </a:p>
          <a:p>
            <a:pPr algn="ctr"/>
            <a:endParaRPr lang="en-US" sz="1600" b="1" i="1" dirty="0"/>
          </a:p>
          <a:p>
            <a:pPr algn="ctr"/>
            <a:r>
              <a:rPr lang="en-US" sz="1600" b="1" i="1" dirty="0"/>
              <a:t>Blessing after blessing, miracles that never end, can we reach out with thankful hearts, reminded once again, that He knows our needs, our every thought, He lifts us when we fall, and in the dark and lonely times, He loves us most of all.</a:t>
            </a:r>
          </a:p>
          <a:p>
            <a:pPr algn="ctr"/>
            <a:endParaRPr lang="en-US" sz="1600" b="1" i="1" dirty="0"/>
          </a:p>
          <a:p>
            <a:pPr algn="ctr"/>
            <a:r>
              <a:rPr lang="en-US" sz="1600" b="1" i="1" dirty="0"/>
              <a:t>Standing at the crossroads, not sure which way to go, among the rocks and brambles, where dreams will never grow, past the dry and barren ground, among the fields of stone, He plants our feet on Holy Ground, and He will guide us Home.  </a:t>
            </a:r>
          </a:p>
          <a:p>
            <a:pPr algn="ctr"/>
            <a:endParaRPr lang="en-US" sz="1600" b="1" i="1" dirty="0"/>
          </a:p>
          <a:p>
            <a:pPr algn="ctr"/>
            <a:r>
              <a:rPr lang="en-US" sz="1600" b="1" i="1" dirty="0"/>
              <a:t>Blessing after blessing, miracles that never end, can we reach out with thankful hearts, reminded once again - that He knows our needs, our every thought, He lifts us when we fall – and in the dark and lonely times, and in the dark and lonely times, I can see in the dark and lonely times, He loves us most of all.  </a:t>
            </a:r>
          </a:p>
          <a:p>
            <a:pPr algn="ctr"/>
            <a:endParaRPr lang="en-US" sz="1600" b="1" i="1" dirty="0"/>
          </a:p>
          <a:p>
            <a:pPr algn="ctr"/>
            <a:r>
              <a:rPr lang="en-US" sz="1600" b="1" i="1" dirty="0"/>
              <a:t>He loves us most of all.  He loves us most of all.  He loves us most of all.  He loves us most  - of all. </a:t>
            </a:r>
            <a:endParaRPr lang="en-US" sz="2000" b="1" i="1" dirty="0"/>
          </a:p>
        </p:txBody>
      </p:sp>
      <p:pic>
        <p:nvPicPr>
          <p:cNvPr id="7" name="Imported_most of all Josiah McAllan Final ">
            <a:hlinkClick r:id="" action="ppaction://media"/>
            <a:extLst>
              <a:ext uri="{FF2B5EF4-FFF2-40B4-BE49-F238E27FC236}">
                <a16:creationId xmlns:a16="http://schemas.microsoft.com/office/drawing/2014/main" id="{E4B8465D-ED92-2A4C-0C33-AD84BDE95F7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094771" y="40625"/>
            <a:ext cx="954458" cy="954458"/>
          </a:xfrm>
          <a:prstGeom prst="rect">
            <a:avLst/>
          </a:prstGeom>
        </p:spPr>
      </p:pic>
    </p:spTree>
    <p:extLst>
      <p:ext uri="{BB962C8B-B14F-4D97-AF65-F5344CB8AC3E}">
        <p14:creationId xmlns:p14="http://schemas.microsoft.com/office/powerpoint/2010/main" val="317657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4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557</TotalTime>
  <Words>677</Words>
  <Application>Microsoft Office PowerPoint</Application>
  <PresentationFormat>On-screen Show (4:3)</PresentationFormat>
  <Paragraphs>96</Paragraphs>
  <Slides>4</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Nelson</dc:creator>
  <cp:lastModifiedBy>Steve Nelson</cp:lastModifiedBy>
  <cp:revision>172</cp:revision>
  <dcterms:created xsi:type="dcterms:W3CDTF">2025-06-24T21:02:57Z</dcterms:created>
  <dcterms:modified xsi:type="dcterms:W3CDTF">2025-06-25T20:02:08Z</dcterms:modified>
</cp:coreProperties>
</file>