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352" r:id="rId4"/>
    <p:sldId id="258" r:id="rId5"/>
    <p:sldId id="259" r:id="rId6"/>
    <p:sldId id="267" r:id="rId7"/>
    <p:sldId id="383" r:id="rId8"/>
    <p:sldId id="386" r:id="rId9"/>
    <p:sldId id="334" r:id="rId10"/>
    <p:sldId id="359" r:id="rId11"/>
    <p:sldId id="297" r:id="rId12"/>
    <p:sldId id="365" r:id="rId13"/>
    <p:sldId id="342" r:id="rId14"/>
    <p:sldId id="276" r:id="rId15"/>
    <p:sldId id="329" r:id="rId16"/>
    <p:sldId id="330" r:id="rId17"/>
    <p:sldId id="369" r:id="rId18"/>
    <p:sldId id="271" r:id="rId19"/>
    <p:sldId id="272" r:id="rId20"/>
    <p:sldId id="264" r:id="rId21"/>
    <p:sldId id="265" r:id="rId22"/>
    <p:sldId id="381" r:id="rId23"/>
    <p:sldId id="268" r:id="rId24"/>
    <p:sldId id="269" r:id="rId25"/>
    <p:sldId id="273" r:id="rId26"/>
    <p:sldId id="280" r:id="rId27"/>
    <p:sldId id="279" r:id="rId28"/>
    <p:sldId id="366" r:id="rId29"/>
    <p:sldId id="367" r:id="rId30"/>
    <p:sldId id="355" r:id="rId31"/>
    <p:sldId id="335" r:id="rId32"/>
    <p:sldId id="385" r:id="rId33"/>
    <p:sldId id="384" r:id="rId34"/>
    <p:sldId id="368" r:id="rId35"/>
    <p:sldId id="331" r:id="rId36"/>
    <p:sldId id="332" r:id="rId37"/>
    <p:sldId id="382" r:id="rId38"/>
    <p:sldId id="298" r:id="rId39"/>
    <p:sldId id="260" r:id="rId40"/>
    <p:sldId id="261" r:id="rId41"/>
    <p:sldId id="262" r:id="rId42"/>
    <p:sldId id="263" r:id="rId43"/>
    <p:sldId id="270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2126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47" autoAdjust="0"/>
    <p:restoredTop sz="94660"/>
  </p:normalViewPr>
  <p:slideViewPr>
    <p:cSldViewPr>
      <p:cViewPr varScale="1">
        <p:scale>
          <a:sx n="70" d="100"/>
          <a:sy n="70" d="100"/>
        </p:scale>
        <p:origin x="1506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566451-3790-4259-B0F1-58D05241D734}" type="datetimeFigureOut">
              <a:rPr lang="en-US" smtClean="0"/>
              <a:t>1/4/2014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69A6CC-0385-4CE1-8E5C-D24388CC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503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69A6CC-0385-4CE1-8E5C-D24388CC76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782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11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69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552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46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6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1/4/2014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6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1/4/2014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64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1/4/2014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30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385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FF981-4635-4D89-9AD4-B759F72754C1}" type="datetimeFigureOut">
              <a:rPr lang="en-US" smtClean="0"/>
              <a:pPr/>
              <a:t>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3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FF981-4635-4D89-9AD4-B759F72754C1}" type="datetimeFigureOut">
              <a:rPr lang="en-US" smtClean="0"/>
              <a:pPr/>
              <a:t>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B4DE48-E713-41AF-8AB7-7E332C9FDB9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57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Desktop\WORK\Redemption Art\3 things at Redemption\Welcome-to-R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800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000">
        <p:fade/>
      </p:transition>
    </mc:Choice>
    <mc:Fallback xmlns="">
      <p:transition spd="med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40964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81400" y="533400"/>
            <a:ext cx="640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ubano" panose="00000500000000000000" pitchFamily="2" charset="0"/>
              </a:rPr>
              <a:t>This </a:t>
            </a:r>
            <a:r>
              <a:rPr lang="en-US" sz="4400" dirty="0" smtClean="0">
                <a:latin typeface="Cubano" panose="00000500000000000000" pitchFamily="2" charset="0"/>
              </a:rPr>
              <a:t>do</a:t>
            </a:r>
          </a:p>
          <a:p>
            <a:pPr algn="ctr"/>
            <a:r>
              <a:rPr lang="en-US" sz="4400" dirty="0" smtClean="0">
                <a:latin typeface="Cubano" panose="00000500000000000000" pitchFamily="2" charset="0"/>
              </a:rPr>
              <a:t>in remembrance</a:t>
            </a:r>
          </a:p>
          <a:p>
            <a:pPr algn="ctr"/>
            <a:r>
              <a:rPr lang="en-US" sz="4400" dirty="0" smtClean="0">
                <a:latin typeface="Cubano" panose="00000500000000000000" pitchFamily="2" charset="0"/>
              </a:rPr>
              <a:t>of </a:t>
            </a:r>
            <a:r>
              <a:rPr lang="en-US" sz="4400" dirty="0">
                <a:latin typeface="Cubano" panose="00000500000000000000" pitchFamily="2" charset="0"/>
              </a:rPr>
              <a:t>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238542"/>
            <a:ext cx="4716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ubano" panose="00000500000000000000" pitchFamily="2" charset="0"/>
              </a:rPr>
              <a:t>Serve yourself Communion</a:t>
            </a:r>
          </a:p>
          <a:p>
            <a:pPr algn="ctr"/>
            <a:r>
              <a:rPr lang="en-US" sz="4400" dirty="0" smtClean="0">
                <a:latin typeface="Cubano" panose="00000500000000000000" pitchFamily="2" charset="0"/>
              </a:rPr>
              <a:t>During Worship.</a:t>
            </a:r>
            <a:endParaRPr lang="en-US" sz="4400" dirty="0">
              <a:latin typeface="Cubano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2574" y="2819400"/>
            <a:ext cx="3610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ubano" panose="00000500000000000000" pitchFamily="2" charset="0"/>
              </a:rPr>
              <a:t>Communion station</a:t>
            </a:r>
          </a:p>
          <a:p>
            <a:pPr algn="ctr"/>
            <a:r>
              <a:rPr lang="en-US" sz="2800" dirty="0" smtClean="0">
                <a:latin typeface="Cubano" panose="00000500000000000000" pitchFamily="2" charset="0"/>
              </a:rPr>
              <a:t>Located Under the </a:t>
            </a:r>
          </a:p>
          <a:p>
            <a:pPr algn="ctr"/>
            <a:r>
              <a:rPr lang="en-US" sz="2800" dirty="0" smtClean="0">
                <a:latin typeface="Cubano" panose="00000500000000000000" pitchFamily="2" charset="0"/>
              </a:rPr>
              <a:t>Last Supper Mural</a:t>
            </a:r>
            <a:endParaRPr lang="en-US" sz="2800" dirty="0">
              <a:latin typeface="Cuban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4" name="TextBox 3"/>
          <p:cNvSpPr txBox="1"/>
          <p:nvPr/>
        </p:nvSpPr>
        <p:spPr>
          <a:xfrm>
            <a:off x="152400" y="54102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Learn about Redemption Church</a:t>
            </a:r>
          </a:p>
          <a:p>
            <a:pPr algn="ctr"/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Learn about the Mission &amp; Vision</a:t>
            </a:r>
          </a:p>
          <a:p>
            <a:pPr algn="r"/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Connect with your Calling</a:t>
            </a:r>
            <a:endParaRPr lang="en-US" sz="2400" dirty="0">
              <a:solidFill>
                <a:srgbClr val="FFFF99"/>
              </a:solidFill>
              <a:latin typeface="Whitn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055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3" name="TextBox 2"/>
          <p:cNvSpPr txBox="1"/>
          <p:nvPr/>
        </p:nvSpPr>
        <p:spPr>
          <a:xfrm>
            <a:off x="737040" y="5344180"/>
            <a:ext cx="779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99"/>
                </a:solidFill>
                <a:latin typeface="Whitney" pitchFamily="2" charset="0"/>
              </a:rPr>
              <a:t>The Next Class is </a:t>
            </a:r>
            <a:r>
              <a:rPr lang="en-US" sz="2800" u="sng" dirty="0" smtClean="0">
                <a:solidFill>
                  <a:srgbClr val="FFFF99"/>
                </a:solidFill>
                <a:latin typeface="Whitney" pitchFamily="2" charset="0"/>
              </a:rPr>
              <a:t>January 19th</a:t>
            </a:r>
            <a:endParaRPr lang="en-US" sz="2800" u="sng" dirty="0">
              <a:solidFill>
                <a:srgbClr val="FFFF99"/>
              </a:solidFill>
              <a:latin typeface="Whitney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5327" y="5867400"/>
            <a:ext cx="5240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Sign up is easy</a:t>
            </a:r>
          </a:p>
          <a:p>
            <a:pPr algn="ctr"/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TEXT -  </a:t>
            </a:r>
            <a:r>
              <a:rPr lang="en-US" sz="2400" u="sng" dirty="0" smtClean="0">
                <a:solidFill>
                  <a:srgbClr val="FFFF99"/>
                </a:solidFill>
                <a:latin typeface="Whitney" pitchFamily="2" charset="0"/>
              </a:rPr>
              <a:t>REDCLASS</a:t>
            </a:r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 TO  254-717-6844</a:t>
            </a:r>
            <a:endParaRPr lang="en-US" sz="2400" dirty="0">
              <a:solidFill>
                <a:srgbClr val="FFFF99"/>
              </a:solidFill>
              <a:latin typeface="Whitn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8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User\Desktop\Like-Us-Faceboo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743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16664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985442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20741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C:\Users\User\Desktop\WORK\Redemption Art\Nursery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446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C:\Users\User\Desktop\WORK\Redemption Art\Treehouse\Treehouse-Logo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90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User\Desktop\WORK\Redemption Art\3 things at Redemption\Everybody-Worships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20" y="1"/>
            <a:ext cx="9172620" cy="6879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4492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C:\Users\User\Desktop\WORK\Redemption Art\Goal\Goal-1024x768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98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C:\Users\User\Desktop\WORK\Redemption Art\Goal\Goal-Connec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40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4538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C:\Users\User\Desktop\WORK\Redemption Art\Redemption-Logo-Middle-Tree-rc-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302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C:\Users\User\Desktop\WORK\Redemption Art\redemption-TREE-Middle-WEB-ADDRESS-rc-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15240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292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C:\Users\User\Desktop\WORK\Redemption Art\Social_Media\Lets-Connect-Social-Media-Power-Po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17748" y="2819398"/>
            <a:ext cx="84500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Let’s</a:t>
            </a:r>
            <a:r>
              <a:rPr lang="en-US" sz="7200" dirty="0">
                <a:solidFill>
                  <a:schemeClr val="bg1"/>
                </a:solidFill>
                <a:latin typeface="Rockwell Extra Bold" pitchFamily="18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CONNECT</a:t>
            </a:r>
          </a:p>
        </p:txBody>
      </p:sp>
    </p:spTree>
    <p:extLst>
      <p:ext uri="{BB962C8B-B14F-4D97-AF65-F5344CB8AC3E}">
        <p14:creationId xmlns:p14="http://schemas.microsoft.com/office/powerpoint/2010/main" val="229460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User\Desktop\WORK\Redemption Art\Social_Media\Foursquare\foursqaure-check-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61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foursqaure-check-i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851" y="-193675"/>
            <a:ext cx="9753601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WORK\Redemption Art\Social_Media\Foursquare\supermayor_bi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5640" y="3307140"/>
            <a:ext cx="57905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600" dirty="0" smtClean="0"/>
              <a:t>Clyde Fluitt</a:t>
            </a:r>
            <a:endParaRPr lang="en-US" sz="9600" dirty="0"/>
          </a:p>
        </p:txBody>
      </p:sp>
      <p:sp>
        <p:nvSpPr>
          <p:cNvPr id="8" name="TextBox 7"/>
          <p:cNvSpPr txBox="1"/>
          <p:nvPr/>
        </p:nvSpPr>
        <p:spPr>
          <a:xfrm>
            <a:off x="1589897" y="5247382"/>
            <a:ext cx="663970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Check in on Foursquare to become</a:t>
            </a:r>
          </a:p>
          <a:p>
            <a:r>
              <a:rPr lang="en-US" sz="3200" dirty="0" smtClean="0"/>
              <a:t>        the Mayor of Redemption Church!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3963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4" name="TextBox 3"/>
          <p:cNvSpPr txBox="1"/>
          <p:nvPr/>
        </p:nvSpPr>
        <p:spPr>
          <a:xfrm>
            <a:off x="152400" y="5410200"/>
            <a:ext cx="8686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Learn about Redemption Church</a:t>
            </a:r>
          </a:p>
          <a:p>
            <a:pPr algn="ctr"/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Learn about the Mission &amp; Vision</a:t>
            </a:r>
          </a:p>
          <a:p>
            <a:pPr algn="r"/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Connect with your Calling</a:t>
            </a:r>
            <a:endParaRPr lang="en-US" sz="2400" dirty="0">
              <a:solidFill>
                <a:srgbClr val="FFFF99"/>
              </a:solidFill>
              <a:latin typeface="Whitn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3" name="TextBox 2"/>
          <p:cNvSpPr txBox="1"/>
          <p:nvPr/>
        </p:nvSpPr>
        <p:spPr>
          <a:xfrm>
            <a:off x="737040" y="5344180"/>
            <a:ext cx="7797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99"/>
                </a:solidFill>
                <a:latin typeface="Whitney" pitchFamily="2" charset="0"/>
              </a:rPr>
              <a:t>The Next Class </a:t>
            </a:r>
            <a:r>
              <a:rPr lang="en-US" sz="2800" smtClean="0">
                <a:solidFill>
                  <a:srgbClr val="FFFF99"/>
                </a:solidFill>
                <a:latin typeface="Whitney" pitchFamily="2" charset="0"/>
              </a:rPr>
              <a:t>is </a:t>
            </a:r>
            <a:r>
              <a:rPr lang="en-US" sz="2800" u="sng" smtClean="0">
                <a:solidFill>
                  <a:srgbClr val="FFFF99"/>
                </a:solidFill>
                <a:latin typeface="Whitney" pitchFamily="2" charset="0"/>
              </a:rPr>
              <a:t>January 19th</a:t>
            </a:r>
            <a:endParaRPr lang="en-US" sz="2800" u="sng" dirty="0">
              <a:solidFill>
                <a:srgbClr val="FFFF99"/>
              </a:solidFill>
              <a:latin typeface="Whitney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5327" y="5867400"/>
            <a:ext cx="52407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Sign up is easy</a:t>
            </a:r>
          </a:p>
          <a:p>
            <a:pPr algn="ctr"/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TEXT -  </a:t>
            </a:r>
            <a:r>
              <a:rPr lang="en-US" sz="2400" u="sng" dirty="0" smtClean="0">
                <a:solidFill>
                  <a:srgbClr val="FFFF99"/>
                </a:solidFill>
                <a:latin typeface="Whitney" pitchFamily="2" charset="0"/>
              </a:rPr>
              <a:t>REDCLASS</a:t>
            </a:r>
            <a:r>
              <a:rPr lang="en-US" sz="2400" dirty="0" smtClean="0">
                <a:solidFill>
                  <a:srgbClr val="FFFF99"/>
                </a:solidFill>
                <a:latin typeface="Whitney" pitchFamily="2" charset="0"/>
              </a:rPr>
              <a:t> TO  254-717-6844</a:t>
            </a:r>
            <a:endParaRPr lang="en-US" sz="2400" dirty="0">
              <a:solidFill>
                <a:srgbClr val="FFFF99"/>
              </a:solidFill>
              <a:latin typeface="Whitney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746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60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14556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ropbox\ArtWork!\Question-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496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6" y="0"/>
            <a:ext cx="9175845" cy="6858000"/>
          </a:xfrm>
        </p:spPr>
      </p:pic>
    </p:spTree>
    <p:extLst>
      <p:ext uri="{BB962C8B-B14F-4D97-AF65-F5344CB8AC3E}">
        <p14:creationId xmlns:p14="http://schemas.microsoft.com/office/powerpoint/2010/main" val="279524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12605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48477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2304394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1"/>
          </a:xfrm>
        </p:spPr>
      </p:pic>
    </p:spTree>
    <p:extLst>
      <p:ext uri="{BB962C8B-B14F-4D97-AF65-F5344CB8AC3E}">
        <p14:creationId xmlns:p14="http://schemas.microsoft.com/office/powerpoint/2010/main" val="3028822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  <p:extLst>
      <p:ext uri="{BB962C8B-B14F-4D97-AF65-F5344CB8AC3E}">
        <p14:creationId xmlns:p14="http://schemas.microsoft.com/office/powerpoint/2010/main" val="2980522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 preferRelativeResize="0"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820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3581400" y="533400"/>
            <a:ext cx="64008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ubano" panose="00000500000000000000" pitchFamily="2" charset="0"/>
              </a:rPr>
              <a:t>This </a:t>
            </a:r>
            <a:r>
              <a:rPr lang="en-US" sz="4400" dirty="0" smtClean="0">
                <a:latin typeface="Cubano" panose="00000500000000000000" pitchFamily="2" charset="0"/>
              </a:rPr>
              <a:t>do</a:t>
            </a:r>
          </a:p>
          <a:p>
            <a:pPr algn="ctr"/>
            <a:r>
              <a:rPr lang="en-US" sz="4400" dirty="0" smtClean="0">
                <a:latin typeface="Cubano" panose="00000500000000000000" pitchFamily="2" charset="0"/>
              </a:rPr>
              <a:t>in remembrance</a:t>
            </a:r>
          </a:p>
          <a:p>
            <a:pPr algn="ctr"/>
            <a:r>
              <a:rPr lang="en-US" sz="4400" dirty="0" smtClean="0">
                <a:latin typeface="Cubano" panose="00000500000000000000" pitchFamily="2" charset="0"/>
              </a:rPr>
              <a:t>of </a:t>
            </a:r>
            <a:r>
              <a:rPr lang="en-US" sz="4400" dirty="0">
                <a:latin typeface="Cubano" panose="00000500000000000000" pitchFamily="2" charset="0"/>
              </a:rPr>
              <a:t>me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495800" y="238542"/>
            <a:ext cx="471644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latin typeface="Cubano" panose="00000500000000000000" pitchFamily="2" charset="0"/>
              </a:rPr>
              <a:t>Serve yourself Communion</a:t>
            </a:r>
          </a:p>
          <a:p>
            <a:pPr algn="ctr"/>
            <a:r>
              <a:rPr lang="en-US" sz="4400" dirty="0" smtClean="0">
                <a:latin typeface="Cubano" panose="00000500000000000000" pitchFamily="2" charset="0"/>
              </a:rPr>
              <a:t>During Worship.</a:t>
            </a:r>
            <a:endParaRPr lang="en-US" sz="4400" dirty="0">
              <a:latin typeface="Cubano" panose="000005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152574" y="2819400"/>
            <a:ext cx="3610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Cubano" panose="00000500000000000000" pitchFamily="2" charset="0"/>
              </a:rPr>
              <a:t>Communion station</a:t>
            </a:r>
          </a:p>
          <a:p>
            <a:pPr algn="ctr"/>
            <a:r>
              <a:rPr lang="en-US" sz="2800" dirty="0" smtClean="0">
                <a:latin typeface="Cubano" panose="00000500000000000000" pitchFamily="2" charset="0"/>
              </a:rPr>
              <a:t>Located Under the </a:t>
            </a:r>
          </a:p>
          <a:p>
            <a:pPr algn="ctr"/>
            <a:r>
              <a:rPr lang="en-US" sz="2800" dirty="0" smtClean="0">
                <a:latin typeface="Cubano" panose="00000500000000000000" pitchFamily="2" charset="0"/>
              </a:rPr>
              <a:t>Last Supper Mural</a:t>
            </a:r>
            <a:endParaRPr lang="en-US" sz="2800" dirty="0">
              <a:latin typeface="Cuban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920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User\Desktop\WORK\Redemption Art\3 things at Redemption\When we leave\When-we-leave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40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User\Desktop\WORK\Redemption Art\3 things at Redemption\Everybody-Receives-the-word-of-god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905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C:\Users\User\Desktop\WORK\Redemption Art\3 things at Redemption\When we leave\When-we-leave-1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965" y="0"/>
            <a:ext cx="9179339" cy="688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55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C:\Users\User\Desktop\WORK\Redemption Art\3 things at Redemption\When we leave\When-we-leave-2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90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C:\Users\User\Desktop\WORK\Redemption Art\3 things at Redemption\When we leave\When-we-leave-3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360" y="0"/>
            <a:ext cx="9188360" cy="6891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762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C:\Users\User\Desktop\WORK\Redemption Art\Redemption-Tree-mono-chrom-blue-brick-rc-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1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C:\Users\User\Desktop\WORK\Redemption Art\3 things at Redemption\Everybody-talks-to-God-1024x76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109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C:\Users\User\Desktop\WORK\Redemption Art\Redemption-Black-White-rc-scre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68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7000">
        <p:fade/>
      </p:transition>
    </mc:Choice>
    <mc:Fallback xmlns="">
      <p:transition spd="med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867139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00"/>
    </mc:Choice>
    <mc:Fallback>
      <p:transition spd="slow" advTm="7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846" y="0"/>
            <a:ext cx="9175845" cy="6858000"/>
          </a:xfrm>
        </p:spPr>
      </p:pic>
    </p:spTree>
    <p:extLst>
      <p:ext uri="{BB962C8B-B14F-4D97-AF65-F5344CB8AC3E}">
        <p14:creationId xmlns:p14="http://schemas.microsoft.com/office/powerpoint/2010/main" val="307765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Dropbox\ArtWork!\Question-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130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116</Words>
  <Application>Microsoft Office PowerPoint</Application>
  <PresentationFormat>On-screen Show (4:3)</PresentationFormat>
  <Paragraphs>33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Cubano</vt:lpstr>
      <vt:lpstr>Rockwell Extra Bold</vt:lpstr>
      <vt:lpstr>Whitney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Christopher Fluitt</cp:lastModifiedBy>
  <cp:revision>110</cp:revision>
  <dcterms:created xsi:type="dcterms:W3CDTF">2012-12-02T03:38:00Z</dcterms:created>
  <dcterms:modified xsi:type="dcterms:W3CDTF">2014-01-05T04:43:50Z</dcterms:modified>
</cp:coreProperties>
</file>