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92" autoAdjust="0"/>
    <p:restoredTop sz="94660"/>
  </p:normalViewPr>
  <p:slideViewPr>
    <p:cSldViewPr>
      <p:cViewPr varScale="1">
        <p:scale>
          <a:sx n="69" d="100"/>
          <a:sy n="69" d="100"/>
        </p:scale>
        <p:origin x="-142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6BAD-0426-44B5-B781-899501B834EA}" type="datetimeFigureOut">
              <a:rPr lang="en-US" smtClean="0"/>
              <a:t>3/19/2011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1497-A008-4561-AF6E-74AD2FBE53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983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6BAD-0426-44B5-B781-899501B834EA}" type="datetimeFigureOut">
              <a:rPr lang="en-US" smtClean="0"/>
              <a:t>3/19/2011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1497-A008-4561-AF6E-74AD2FBE53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948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6BAD-0426-44B5-B781-899501B834EA}" type="datetimeFigureOut">
              <a:rPr lang="en-US" smtClean="0"/>
              <a:t>3/19/2011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1497-A008-4561-AF6E-74AD2FBE53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284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6BAD-0426-44B5-B781-899501B834EA}" type="datetimeFigureOut">
              <a:rPr lang="en-US" smtClean="0"/>
              <a:t>3/19/2011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1497-A008-4561-AF6E-74AD2FBE53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212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6BAD-0426-44B5-B781-899501B834EA}" type="datetimeFigureOut">
              <a:rPr lang="en-US" smtClean="0"/>
              <a:t>3/19/2011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1497-A008-4561-AF6E-74AD2FBE53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050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6BAD-0426-44B5-B781-899501B834EA}" type="datetimeFigureOut">
              <a:rPr lang="en-US" smtClean="0"/>
              <a:t>3/19/2011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1497-A008-4561-AF6E-74AD2FBE53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414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6BAD-0426-44B5-B781-899501B834EA}" type="datetimeFigureOut">
              <a:rPr lang="en-US" smtClean="0"/>
              <a:t>3/19/2011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1497-A008-4561-AF6E-74AD2FBE53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56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6BAD-0426-44B5-B781-899501B834EA}" type="datetimeFigureOut">
              <a:rPr lang="en-US" smtClean="0"/>
              <a:t>3/19/2011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1497-A008-4561-AF6E-74AD2FBE53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3468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6BAD-0426-44B5-B781-899501B834EA}" type="datetimeFigureOut">
              <a:rPr lang="en-US" smtClean="0"/>
              <a:t>3/19/2011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1497-A008-4561-AF6E-74AD2FBE53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833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6BAD-0426-44B5-B781-899501B834EA}" type="datetimeFigureOut">
              <a:rPr lang="en-US" smtClean="0"/>
              <a:t>3/19/2011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1497-A008-4561-AF6E-74AD2FBE53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972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56BAD-0426-44B5-B781-899501B834EA}" type="datetimeFigureOut">
              <a:rPr lang="en-US" smtClean="0"/>
              <a:t>3/19/2011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7E1497-A008-4561-AF6E-74AD2FBE53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508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56BAD-0426-44B5-B781-899501B834EA}" type="datetimeFigureOut">
              <a:rPr lang="en-US" smtClean="0"/>
              <a:t>3/19/2011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E1497-A008-4561-AF6E-74AD2FBE53D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892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066800"/>
            <a:ext cx="5181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47800" y="1073727"/>
            <a:ext cx="6705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/>
              <a:t>#1 In which month do Russians celebrate the October Revolution?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722558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91" y="685800"/>
            <a:ext cx="5181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20091" y="1383774"/>
            <a:ext cx="6705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/>
              <a:t>#4 How many toes does a three-toed sloth have?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860944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Three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Two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Four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43181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Three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Two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Four</a:t>
            </a:r>
            <a:endParaRPr lang="en-US" sz="5400" dirty="0"/>
          </a:p>
        </p:txBody>
      </p:sp>
      <p:sp>
        <p:nvSpPr>
          <p:cNvPr id="8" name="Rectangle 7"/>
          <p:cNvSpPr/>
          <p:nvPr/>
        </p:nvSpPr>
        <p:spPr>
          <a:xfrm>
            <a:off x="1336964" y="1154668"/>
            <a:ext cx="6324600" cy="116359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532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91" y="685800"/>
            <a:ext cx="5181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20091" y="1383774"/>
            <a:ext cx="6705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/>
              <a:t>#5 Where did the Swiss army knife originate? 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715799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844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Switzerland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Holland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Denmark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759086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844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Switzerland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Holland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Denmark</a:t>
            </a:r>
            <a:endParaRPr lang="en-US" sz="5400" dirty="0"/>
          </a:p>
        </p:txBody>
      </p:sp>
      <p:sp>
        <p:nvSpPr>
          <p:cNvPr id="8" name="Rectangle 7"/>
          <p:cNvSpPr/>
          <p:nvPr/>
        </p:nvSpPr>
        <p:spPr>
          <a:xfrm>
            <a:off x="1219200" y="1274802"/>
            <a:ext cx="6477000" cy="1087398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811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91" y="685800"/>
            <a:ext cx="5181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20091" y="1383774"/>
            <a:ext cx="6705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/>
              <a:t>#6 What was King George VI’s first name?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194822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844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George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Albert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Henry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76623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844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George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Albert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Henry</a:t>
            </a:r>
            <a:endParaRPr lang="en-US" sz="5400" dirty="0"/>
          </a:p>
        </p:txBody>
      </p:sp>
      <p:sp>
        <p:nvSpPr>
          <p:cNvPr id="8" name="Rectangle 7"/>
          <p:cNvSpPr/>
          <p:nvPr/>
        </p:nvSpPr>
        <p:spPr>
          <a:xfrm>
            <a:off x="1143000" y="2895600"/>
            <a:ext cx="6061364" cy="13716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36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91" y="685800"/>
            <a:ext cx="5181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392382" y="1981200"/>
            <a:ext cx="6705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/>
              <a:t>#7 What country are French fries from?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92906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352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October</a:t>
            </a:r>
            <a:endParaRPr lang="en-US" sz="66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November</a:t>
            </a:r>
            <a:endParaRPr lang="en-US" sz="66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December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130455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844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France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England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Belgium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00033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844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France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England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Belgium</a:t>
            </a:r>
            <a:endParaRPr lang="en-US" sz="5400" dirty="0"/>
          </a:p>
        </p:txBody>
      </p:sp>
      <p:sp>
        <p:nvSpPr>
          <p:cNvPr id="8" name="Rectangle 7"/>
          <p:cNvSpPr/>
          <p:nvPr/>
        </p:nvSpPr>
        <p:spPr>
          <a:xfrm>
            <a:off x="1143000" y="4516766"/>
            <a:ext cx="6061364" cy="119823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94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91" y="685800"/>
            <a:ext cx="5181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378527" y="1383774"/>
            <a:ext cx="6705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/>
              <a:t>#8 The Canary Islands are named after what type of animal?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91706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844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Bird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Fish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Dog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142317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844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Bird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Fish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Dog</a:t>
            </a:r>
            <a:endParaRPr lang="en-US" sz="5400" dirty="0"/>
          </a:p>
        </p:txBody>
      </p:sp>
      <p:sp>
        <p:nvSpPr>
          <p:cNvPr id="8" name="Rectangle 7"/>
          <p:cNvSpPr/>
          <p:nvPr/>
        </p:nvSpPr>
        <p:spPr>
          <a:xfrm>
            <a:off x="1219200" y="4516766"/>
            <a:ext cx="5715000" cy="119823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626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91" y="685800"/>
            <a:ext cx="5181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364672" y="1676400"/>
            <a:ext cx="6705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/>
              <a:t>#9 How big is a piece of wood known as a 2 by 4?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943423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844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2” X 4”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1 ½” X 3 ½”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2 ½” X 4 ½”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350375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844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2” X 4”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1 ½” X 3 ½”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2 ½” X 4 ½”</a:t>
            </a:r>
            <a:endParaRPr lang="en-US" sz="5400" dirty="0"/>
          </a:p>
        </p:txBody>
      </p:sp>
      <p:sp>
        <p:nvSpPr>
          <p:cNvPr id="8" name="Rectangle 7"/>
          <p:cNvSpPr/>
          <p:nvPr/>
        </p:nvSpPr>
        <p:spPr>
          <a:xfrm>
            <a:off x="1066800" y="2965057"/>
            <a:ext cx="6629400" cy="1225943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844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2091" y="685800"/>
            <a:ext cx="5181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364672" y="1676400"/>
            <a:ext cx="67056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/>
              <a:t>#10 How long did the Hundred year war last?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46041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844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94 years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100 years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116 years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395550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352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October</a:t>
            </a:r>
            <a:endParaRPr lang="en-US" sz="66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November</a:t>
            </a:r>
            <a:endParaRPr lang="en-US" sz="66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/>
              <a:t>December</a:t>
            </a:r>
            <a:endParaRPr lang="en-US" sz="6600" dirty="0"/>
          </a:p>
        </p:txBody>
      </p:sp>
      <p:sp>
        <p:nvSpPr>
          <p:cNvPr id="8" name="Rectangle 7"/>
          <p:cNvSpPr/>
          <p:nvPr/>
        </p:nvSpPr>
        <p:spPr>
          <a:xfrm>
            <a:off x="1066800" y="3124200"/>
            <a:ext cx="6400800" cy="948853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673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844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94 years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100 years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116 years</a:t>
            </a:r>
            <a:endParaRPr lang="en-US" sz="5400" dirty="0"/>
          </a:p>
        </p:txBody>
      </p:sp>
      <p:sp>
        <p:nvSpPr>
          <p:cNvPr id="8" name="Rectangle 7"/>
          <p:cNvSpPr/>
          <p:nvPr/>
        </p:nvSpPr>
        <p:spPr>
          <a:xfrm>
            <a:off x="1219200" y="4516766"/>
            <a:ext cx="5985164" cy="112203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371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066800"/>
            <a:ext cx="5181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47800" y="2286000"/>
            <a:ext cx="67056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/>
              <a:t>#2 What is a camel’s hair brush made of?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594011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Camel Hair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Horse Mane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Squirrel Fur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171258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Camel Hair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Horse Mane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Squirrel Fur</a:t>
            </a:r>
            <a:endParaRPr lang="en-US" sz="5400" dirty="0"/>
          </a:p>
        </p:txBody>
      </p:sp>
      <p:sp>
        <p:nvSpPr>
          <p:cNvPr id="8" name="Rectangle 7"/>
          <p:cNvSpPr/>
          <p:nvPr/>
        </p:nvSpPr>
        <p:spPr>
          <a:xfrm>
            <a:off x="1219200" y="4516766"/>
            <a:ext cx="6248400" cy="112203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825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685800"/>
            <a:ext cx="51816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20091" y="1383774"/>
            <a:ext cx="6705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dirty="0" smtClean="0"/>
              <a:t>#3 What country do Chinese gooseberries come from?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612929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China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India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New Zealand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96318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1524000" y="1524000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ight Arrow 2"/>
          <p:cNvSpPr/>
          <p:nvPr/>
        </p:nvSpPr>
        <p:spPr>
          <a:xfrm>
            <a:off x="1504881" y="3214255"/>
            <a:ext cx="978408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1524000" y="4727864"/>
            <a:ext cx="978408" cy="685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089564" y="1274802"/>
            <a:ext cx="3352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China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3089564" y="2965057"/>
            <a:ext cx="411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India</a:t>
            </a:r>
            <a:endParaRPr lang="en-US" sz="5400" dirty="0"/>
          </a:p>
        </p:txBody>
      </p:sp>
      <p:sp>
        <p:nvSpPr>
          <p:cNvPr id="7" name="TextBox 6"/>
          <p:cNvSpPr txBox="1"/>
          <p:nvPr/>
        </p:nvSpPr>
        <p:spPr>
          <a:xfrm>
            <a:off x="3089564" y="4516766"/>
            <a:ext cx="46066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New Zealand</a:t>
            </a:r>
            <a:endParaRPr lang="en-US" sz="5400" dirty="0"/>
          </a:p>
        </p:txBody>
      </p:sp>
      <p:sp>
        <p:nvSpPr>
          <p:cNvPr id="8" name="Rectangle 7"/>
          <p:cNvSpPr/>
          <p:nvPr/>
        </p:nvSpPr>
        <p:spPr>
          <a:xfrm>
            <a:off x="1219200" y="4525696"/>
            <a:ext cx="5985164" cy="1113104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89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59</TotalTime>
  <Words>211</Words>
  <Application>Microsoft Office PowerPoint</Application>
  <PresentationFormat>On-screen Show (4:3)</PresentationFormat>
  <Paragraphs>70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garylap</dc:creator>
  <cp:lastModifiedBy>garylap</cp:lastModifiedBy>
  <cp:revision>7</cp:revision>
  <dcterms:created xsi:type="dcterms:W3CDTF">2011-03-18T19:44:50Z</dcterms:created>
  <dcterms:modified xsi:type="dcterms:W3CDTF">2011-03-19T20:52:14Z</dcterms:modified>
</cp:coreProperties>
</file>