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390" r:id="rId2"/>
    <p:sldId id="300" r:id="rId3"/>
    <p:sldId id="341" r:id="rId4"/>
    <p:sldId id="403" r:id="rId5"/>
    <p:sldId id="438" r:id="rId6"/>
    <p:sldId id="439" r:id="rId7"/>
    <p:sldId id="440" r:id="rId8"/>
    <p:sldId id="441" r:id="rId9"/>
    <p:sldId id="442" r:id="rId10"/>
    <p:sldId id="301" r:id="rId11"/>
    <p:sldId id="435" r:id="rId12"/>
    <p:sldId id="302" r:id="rId13"/>
    <p:sldId id="437" r:id="rId14"/>
    <p:sldId id="443" r:id="rId15"/>
    <p:sldId id="444" r:id="rId16"/>
    <p:sldId id="445" r:id="rId17"/>
    <p:sldId id="446" r:id="rId18"/>
    <p:sldId id="447" r:id="rId19"/>
    <p:sldId id="448" r:id="rId20"/>
    <p:sldId id="317" r:id="rId21"/>
    <p:sldId id="449" r:id="rId22"/>
    <p:sldId id="450" r:id="rId23"/>
    <p:sldId id="319" r:id="rId24"/>
    <p:sldId id="320" r:id="rId25"/>
    <p:sldId id="321" r:id="rId26"/>
    <p:sldId id="322" r:id="rId27"/>
    <p:sldId id="279" r:id="rId28"/>
    <p:sldId id="415" r:id="rId29"/>
    <p:sldId id="451" r:id="rId30"/>
    <p:sldId id="452" r:id="rId31"/>
    <p:sldId id="453" r:id="rId32"/>
    <p:sldId id="454" r:id="rId33"/>
    <p:sldId id="455" r:id="rId34"/>
    <p:sldId id="456" r:id="rId35"/>
    <p:sldId id="457" r:id="rId36"/>
    <p:sldId id="458" r:id="rId37"/>
    <p:sldId id="392" r:id="rId38"/>
    <p:sldId id="336" r:id="rId39"/>
    <p:sldId id="459" r:id="rId40"/>
    <p:sldId id="460" r:id="rId41"/>
    <p:sldId id="338" r:id="rId42"/>
    <p:sldId id="339" r:id="rId43"/>
    <p:sldId id="461" r:id="rId44"/>
    <p:sldId id="462" r:id="rId45"/>
    <p:sldId id="344" r:id="rId46"/>
    <p:sldId id="463" r:id="rId47"/>
    <p:sldId id="464" r:id="rId48"/>
    <p:sldId id="465" r:id="rId49"/>
    <p:sldId id="436" r:id="rId50"/>
    <p:sldId id="347" r:id="rId51"/>
    <p:sldId id="469" r:id="rId52"/>
    <p:sldId id="470" r:id="rId53"/>
    <p:sldId id="471" r:id="rId54"/>
    <p:sldId id="472" r:id="rId55"/>
    <p:sldId id="473" r:id="rId56"/>
    <p:sldId id="474" r:id="rId57"/>
    <p:sldId id="475" r:id="rId58"/>
    <p:sldId id="476" r:id="rId59"/>
    <p:sldId id="477" r:id="rId60"/>
    <p:sldId id="478" r:id="rId61"/>
    <p:sldId id="479" r:id="rId62"/>
    <p:sldId id="400" r:id="rId63"/>
    <p:sldId id="346" r:id="rId64"/>
    <p:sldId id="468" r:id="rId65"/>
    <p:sldId id="356" r:id="rId66"/>
    <p:sldId id="348" r:id="rId67"/>
    <p:sldId id="466" r:id="rId68"/>
    <p:sldId id="467" r:id="rId69"/>
    <p:sldId id="399" r:id="rId70"/>
    <p:sldId id="39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300"/>
            <p14:sldId id="341"/>
            <p14:sldId id="403"/>
            <p14:sldId id="438"/>
            <p14:sldId id="439"/>
            <p14:sldId id="440"/>
            <p14:sldId id="441"/>
            <p14:sldId id="442"/>
            <p14:sldId id="301"/>
            <p14:sldId id="435"/>
            <p14:sldId id="302"/>
            <p14:sldId id="437"/>
            <p14:sldId id="443"/>
            <p14:sldId id="444"/>
            <p14:sldId id="445"/>
            <p14:sldId id="446"/>
            <p14:sldId id="447"/>
            <p14:sldId id="448"/>
            <p14:sldId id="317"/>
            <p14:sldId id="449"/>
            <p14:sldId id="450"/>
            <p14:sldId id="319"/>
            <p14:sldId id="320"/>
            <p14:sldId id="321"/>
            <p14:sldId id="322"/>
            <p14:sldId id="279"/>
            <p14:sldId id="415"/>
            <p14:sldId id="451"/>
            <p14:sldId id="452"/>
            <p14:sldId id="453"/>
            <p14:sldId id="454"/>
            <p14:sldId id="455"/>
            <p14:sldId id="456"/>
            <p14:sldId id="457"/>
            <p14:sldId id="458"/>
            <p14:sldId id="392"/>
            <p14:sldId id="336"/>
            <p14:sldId id="459"/>
            <p14:sldId id="460"/>
            <p14:sldId id="338"/>
            <p14:sldId id="339"/>
            <p14:sldId id="461"/>
            <p14:sldId id="462"/>
            <p14:sldId id="344"/>
            <p14:sldId id="463"/>
            <p14:sldId id="464"/>
            <p14:sldId id="465"/>
            <p14:sldId id="436"/>
            <p14:sldId id="347"/>
            <p14:sldId id="469"/>
            <p14:sldId id="470"/>
            <p14:sldId id="471"/>
            <p14:sldId id="472"/>
            <p14:sldId id="473"/>
            <p14:sldId id="474"/>
            <p14:sldId id="475"/>
            <p14:sldId id="476"/>
            <p14:sldId id="477"/>
            <p14:sldId id="478"/>
            <p14:sldId id="479"/>
            <p14:sldId id="400"/>
            <p14:sldId id="346"/>
            <p14:sldId id="468"/>
            <p14:sldId id="356"/>
            <p14:sldId id="348"/>
            <p14:sldId id="466"/>
            <p14:sldId id="467"/>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348" autoAdjust="0"/>
  </p:normalViewPr>
  <p:slideViewPr>
    <p:cSldViewPr snapToGrid="0">
      <p:cViewPr>
        <p:scale>
          <a:sx n="51" d="100"/>
          <a:sy n="51" d="100"/>
        </p:scale>
        <p:origin x="1220"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5/29/2021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66</a:t>
            </a:fld>
            <a:endParaRPr lang="en-US"/>
          </a:p>
        </p:txBody>
      </p:sp>
    </p:spTree>
    <p:extLst>
      <p:ext uri="{BB962C8B-B14F-4D97-AF65-F5344CB8AC3E}">
        <p14:creationId xmlns:p14="http://schemas.microsoft.com/office/powerpoint/2010/main" val="155301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5/29/2021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5/29/2021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5/29/2021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5/29/2021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498536"/>
            <a:ext cx="4353643"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Bradley Gee</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625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Let us give thanks to God for the land of our birth with all its chartered liberties. For all the wonder of our country's story:</a:t>
            </a:r>
            <a:br>
              <a:rPr lang="en-US" sz="6900" dirty="0">
                <a:ea typeface="+mn-lt"/>
                <a:cs typeface="+mn-lt"/>
              </a:rPr>
            </a:br>
            <a:br>
              <a:rPr lang="en-US" sz="6900" dirty="0">
                <a:ea typeface="+mn-lt"/>
                <a:cs typeface="+mn-lt"/>
              </a:rPr>
            </a:br>
            <a:r>
              <a:rPr lang="en-US" sz="6900" b="1" dirty="0">
                <a:ea typeface="+mn-lt"/>
                <a:cs typeface="+mn-lt"/>
              </a:rPr>
              <a:t>WE GIVE YOU THANKS, O GOD.</a:t>
            </a:r>
          </a:p>
          <a:p>
            <a:pPr>
              <a:buNone/>
            </a:pPr>
            <a:r>
              <a:rPr lang="en-US" sz="6900" dirty="0">
                <a:ea typeface="+mn-lt"/>
                <a:cs typeface="+mn-lt"/>
              </a:rPr>
              <a:t>For leaders in nation and state, and for those who in days past and in these present times have labored for the commonwealth:</a:t>
            </a:r>
            <a:r>
              <a:rPr lang="en-US" sz="6900" b="1" dirty="0">
                <a:ea typeface="+mn-lt"/>
                <a:cs typeface="+mn-lt"/>
              </a:rPr>
              <a:t> </a:t>
            </a:r>
            <a:br>
              <a:rPr lang="en-US" sz="6900" b="1" dirty="0">
                <a:ea typeface="+mn-lt"/>
                <a:cs typeface="+mn-lt"/>
              </a:rPr>
            </a:br>
            <a:br>
              <a:rPr lang="en-US" sz="6900" b="1" dirty="0">
                <a:ea typeface="+mn-lt"/>
                <a:cs typeface="+mn-lt"/>
              </a:rPr>
            </a:br>
            <a:r>
              <a:rPr lang="en-US" sz="6900" b="1" dirty="0">
                <a:ea typeface="+mn-lt"/>
                <a:cs typeface="+mn-lt"/>
              </a:rPr>
              <a:t>WE GIVE YOU THANKS, O GOD.</a:t>
            </a:r>
          </a:p>
        </p:txBody>
      </p:sp>
    </p:spTree>
    <p:extLst>
      <p:ext uri="{BB962C8B-B14F-4D97-AF65-F5344CB8AC3E}">
        <p14:creationId xmlns:p14="http://schemas.microsoft.com/office/powerpoint/2010/main" val="50836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498536"/>
            <a:ext cx="4353643"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Bradley Gee</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775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For those who in all times and places have been true and brave, and in the worlds common ways have lived upright lives and ministered to their fellows:</a:t>
            </a:r>
          </a:p>
          <a:p>
            <a:pPr>
              <a:buNone/>
            </a:pPr>
            <a:r>
              <a:rPr lang="en-US" sz="6900" dirty="0">
                <a:ea typeface="+mn-lt"/>
                <a:cs typeface="+mn-lt"/>
              </a:rPr>
              <a:t> </a:t>
            </a:r>
            <a:br>
              <a:rPr lang="en-US" sz="6900" dirty="0">
                <a:ea typeface="+mn-lt"/>
                <a:cs typeface="+mn-lt"/>
              </a:rPr>
            </a:br>
            <a:r>
              <a:rPr lang="en-US" sz="5700" b="1" dirty="0">
                <a:ea typeface="+mn-lt"/>
                <a:cs typeface="+mn-lt"/>
              </a:rPr>
              <a:t>WE GIVE YOU THANKS, O GOD.</a:t>
            </a:r>
            <a:endParaRPr lang="en-US" sz="6900" b="1" dirty="0">
              <a:ea typeface="+mn-lt"/>
              <a:cs typeface="+mn-lt"/>
            </a:endParaRPr>
          </a:p>
        </p:txBody>
      </p:sp>
    </p:spTree>
    <p:extLst>
      <p:ext uri="{BB962C8B-B14F-4D97-AF65-F5344CB8AC3E}">
        <p14:creationId xmlns:p14="http://schemas.microsoft.com/office/powerpoint/2010/main" val="174876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Pgs</a:t>
            </a:r>
            <a:r>
              <a:rPr lang="en-US" sz="5334" baseline="30000" dirty="0">
                <a:solidFill>
                  <a:srgbClr val="FFFFFF"/>
                </a:solidFill>
                <a:cs typeface="Calibri Light"/>
              </a:rPr>
              <a:t> 266</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181588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5300" dirty="0" err="1">
                <a:latin typeface="Calibri"/>
                <a:cs typeface="Calibri Light"/>
              </a:rPr>
              <a:t>Majesty</a:t>
            </a:r>
            <a:r>
              <a:rPr lang="en-US" sz="800" dirty="0" err="1">
                <a:solidFill>
                  <a:srgbClr val="FFFFFF"/>
                </a:solidFill>
                <a:latin typeface="Calibri Light"/>
              </a:rPr>
              <a:t>Praise</a:t>
            </a:r>
            <a:r>
              <a:rPr lang="en-US" sz="800" dirty="0">
                <a:solidFill>
                  <a:srgbClr val="FFFFFF"/>
                </a:solidFill>
                <a:latin typeface="Calibri Light"/>
              </a:rPr>
              <a:t> Him." </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Majesty Worship His Majesty</a:t>
            </a:r>
          </a:p>
          <a:p>
            <a:r>
              <a:rPr lang="en-US" sz="7200" b="0" i="0" dirty="0">
                <a:solidFill>
                  <a:srgbClr val="000000"/>
                </a:solidFill>
                <a:effectLst/>
                <a:latin typeface="Raleway"/>
              </a:rPr>
              <a:t>Unto Jesus Be all glory, honor, and praise</a:t>
            </a:r>
          </a:p>
        </p:txBody>
      </p:sp>
    </p:spTree>
    <p:extLst>
      <p:ext uri="{BB962C8B-B14F-4D97-AF65-F5344CB8AC3E}">
        <p14:creationId xmlns:p14="http://schemas.microsoft.com/office/powerpoint/2010/main" val="160573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Majesty, Kingdom authority</a:t>
            </a:r>
          </a:p>
          <a:p>
            <a:r>
              <a:rPr lang="en-US" sz="7200" b="0" i="0" dirty="0">
                <a:solidFill>
                  <a:srgbClr val="000000"/>
                </a:solidFill>
                <a:effectLst/>
                <a:latin typeface="Raleway"/>
              </a:rPr>
              <a:t>Flow from His throne,</a:t>
            </a:r>
          </a:p>
          <a:p>
            <a:r>
              <a:rPr lang="en-US" sz="7200" b="0" i="0" dirty="0">
                <a:solidFill>
                  <a:srgbClr val="000000"/>
                </a:solidFill>
                <a:effectLst/>
                <a:latin typeface="Raleway"/>
              </a:rPr>
              <a:t>Unto His own</a:t>
            </a:r>
          </a:p>
          <a:p>
            <a:r>
              <a:rPr lang="en-US" sz="7200" b="0" i="0" dirty="0">
                <a:solidFill>
                  <a:srgbClr val="000000"/>
                </a:solidFill>
                <a:effectLst/>
                <a:latin typeface="Raleway"/>
              </a:rPr>
              <a:t>His anthem raise</a:t>
            </a:r>
          </a:p>
        </p:txBody>
      </p:sp>
    </p:spTree>
    <p:extLst>
      <p:ext uri="{BB962C8B-B14F-4D97-AF65-F5344CB8AC3E}">
        <p14:creationId xmlns:p14="http://schemas.microsoft.com/office/powerpoint/2010/main" val="314540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Programme"/>
              </a:rPr>
              <a:t>So exalt, lift up on high</a:t>
            </a:r>
            <a:br>
              <a:rPr lang="en-US" sz="7200" dirty="0"/>
            </a:br>
            <a:r>
              <a:rPr lang="en-US" sz="7200" b="0" i="0" dirty="0">
                <a:solidFill>
                  <a:srgbClr val="000000"/>
                </a:solidFill>
                <a:effectLst/>
                <a:latin typeface="Programme"/>
              </a:rPr>
              <a:t>The name of Jesus</a:t>
            </a:r>
            <a:br>
              <a:rPr lang="en-US" sz="7200" dirty="0"/>
            </a:br>
            <a:r>
              <a:rPr lang="en-US" sz="7200" b="0" i="0" dirty="0">
                <a:solidFill>
                  <a:srgbClr val="000000"/>
                </a:solidFill>
                <a:effectLst/>
                <a:latin typeface="Programme"/>
              </a:rPr>
              <a:t>Magnify, come glorify</a:t>
            </a:r>
            <a:br>
              <a:rPr lang="en-US" sz="7200" dirty="0"/>
            </a:br>
            <a:r>
              <a:rPr lang="en-US" sz="7200" b="0" i="0" dirty="0">
                <a:solidFill>
                  <a:srgbClr val="000000"/>
                </a:solidFill>
                <a:effectLst/>
                <a:latin typeface="Programme"/>
              </a:rPr>
              <a:t>Christ Jesus the King</a:t>
            </a:r>
            <a:endParaRPr lang="en-US" sz="7200" b="0" i="0" dirty="0">
              <a:solidFill>
                <a:srgbClr val="000000"/>
              </a:solidFill>
              <a:effectLst/>
              <a:latin typeface="Raleway"/>
            </a:endParaRPr>
          </a:p>
        </p:txBody>
      </p:sp>
    </p:spTree>
    <p:extLst>
      <p:ext uri="{BB962C8B-B14F-4D97-AF65-F5344CB8AC3E}">
        <p14:creationId xmlns:p14="http://schemas.microsoft.com/office/powerpoint/2010/main" val="41461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Majesty, Worship His majesty</a:t>
            </a:r>
          </a:p>
          <a:p>
            <a:r>
              <a:rPr lang="en-US" sz="7200" b="0" i="0" dirty="0">
                <a:solidFill>
                  <a:srgbClr val="000000"/>
                </a:solidFill>
                <a:effectLst/>
                <a:latin typeface="Raleway"/>
              </a:rPr>
              <a:t>Jesus, who died,</a:t>
            </a:r>
          </a:p>
          <a:p>
            <a:r>
              <a:rPr lang="en-US" sz="7200" dirty="0">
                <a:solidFill>
                  <a:srgbClr val="000000"/>
                </a:solidFill>
                <a:latin typeface="Raleway"/>
              </a:rPr>
              <a:t>N</a:t>
            </a:r>
            <a:r>
              <a:rPr lang="en-US" sz="7200" b="0" i="0" dirty="0">
                <a:solidFill>
                  <a:srgbClr val="000000"/>
                </a:solidFill>
                <a:effectLst/>
                <a:latin typeface="Raleway"/>
              </a:rPr>
              <a:t>ow glorified</a:t>
            </a:r>
          </a:p>
          <a:p>
            <a:r>
              <a:rPr lang="en-US" sz="7200" b="0" i="0" dirty="0">
                <a:solidFill>
                  <a:srgbClr val="000000"/>
                </a:solidFill>
                <a:effectLst/>
                <a:latin typeface="Raleway"/>
              </a:rPr>
              <a:t>King of all kings</a:t>
            </a:r>
          </a:p>
        </p:txBody>
      </p:sp>
    </p:spTree>
    <p:extLst>
      <p:ext uri="{BB962C8B-B14F-4D97-AF65-F5344CB8AC3E}">
        <p14:creationId xmlns:p14="http://schemas.microsoft.com/office/powerpoint/2010/main" val="395076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Programme"/>
              </a:rPr>
              <a:t>So exalt, lift up on high</a:t>
            </a:r>
            <a:br>
              <a:rPr lang="en-US" sz="7200" dirty="0"/>
            </a:br>
            <a:r>
              <a:rPr lang="en-US" sz="7200" b="0" i="0" dirty="0">
                <a:solidFill>
                  <a:srgbClr val="000000"/>
                </a:solidFill>
                <a:effectLst/>
                <a:latin typeface="Programme"/>
              </a:rPr>
              <a:t>The name of Jesus</a:t>
            </a:r>
            <a:br>
              <a:rPr lang="en-US" sz="7200" dirty="0"/>
            </a:br>
            <a:r>
              <a:rPr lang="en-US" sz="7200" b="0" i="0" dirty="0">
                <a:solidFill>
                  <a:srgbClr val="000000"/>
                </a:solidFill>
                <a:effectLst/>
                <a:latin typeface="Programme"/>
              </a:rPr>
              <a:t>Magnify, come glorify</a:t>
            </a:r>
            <a:br>
              <a:rPr lang="en-US" sz="7200" dirty="0"/>
            </a:br>
            <a:r>
              <a:rPr lang="en-US" sz="7200" b="0" i="0" dirty="0">
                <a:solidFill>
                  <a:srgbClr val="000000"/>
                </a:solidFill>
                <a:effectLst/>
                <a:latin typeface="Programme"/>
              </a:rPr>
              <a:t>Christ Jesus the King</a:t>
            </a:r>
            <a:endParaRPr lang="en-US" sz="7200" b="0" i="0" dirty="0">
              <a:solidFill>
                <a:srgbClr val="000000"/>
              </a:solidFill>
              <a:effectLst/>
              <a:latin typeface="Raleway"/>
            </a:endParaRPr>
          </a:p>
        </p:txBody>
      </p:sp>
    </p:spTree>
    <p:extLst>
      <p:ext uri="{BB962C8B-B14F-4D97-AF65-F5344CB8AC3E}">
        <p14:creationId xmlns:p14="http://schemas.microsoft.com/office/powerpoint/2010/main" val="12520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Majesty, Worship His majesty</a:t>
            </a:r>
          </a:p>
          <a:p>
            <a:r>
              <a:rPr lang="en-US" sz="7200" b="0" i="0" dirty="0">
                <a:solidFill>
                  <a:srgbClr val="000000"/>
                </a:solidFill>
                <a:effectLst/>
                <a:latin typeface="Raleway"/>
              </a:rPr>
              <a:t>Jesus, who died,</a:t>
            </a:r>
          </a:p>
          <a:p>
            <a:r>
              <a:rPr lang="en-US" sz="7200" dirty="0">
                <a:solidFill>
                  <a:srgbClr val="000000"/>
                </a:solidFill>
                <a:latin typeface="Raleway"/>
              </a:rPr>
              <a:t>N</a:t>
            </a:r>
            <a:r>
              <a:rPr lang="en-US" sz="7200" b="0" i="0" dirty="0">
                <a:solidFill>
                  <a:srgbClr val="000000"/>
                </a:solidFill>
                <a:effectLst/>
                <a:latin typeface="Raleway"/>
              </a:rPr>
              <a:t>ow glorified</a:t>
            </a:r>
          </a:p>
          <a:p>
            <a:r>
              <a:rPr lang="en-US" sz="7200" b="0" i="0" dirty="0">
                <a:solidFill>
                  <a:srgbClr val="000000"/>
                </a:solidFill>
                <a:effectLst/>
                <a:latin typeface="Raleway"/>
              </a:rPr>
              <a:t>King of all kings</a:t>
            </a:r>
          </a:p>
        </p:txBody>
      </p:sp>
    </p:spTree>
    <p:extLst>
      <p:ext uri="{BB962C8B-B14F-4D97-AF65-F5344CB8AC3E}">
        <p14:creationId xmlns:p14="http://schemas.microsoft.com/office/powerpoint/2010/main" val="231423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7200" b="0" i="0" dirty="0">
              <a:solidFill>
                <a:srgbClr val="000000"/>
              </a:solidFill>
              <a:effectLst/>
              <a:latin typeface="Raleway"/>
            </a:endParaRPr>
          </a:p>
          <a:p>
            <a:r>
              <a:rPr lang="en-US" sz="7200" b="0" i="0" dirty="0">
                <a:solidFill>
                  <a:srgbClr val="000000"/>
                </a:solidFill>
                <a:effectLst/>
                <a:latin typeface="Raleway"/>
              </a:rPr>
              <a:t>Jesus, who died,</a:t>
            </a:r>
          </a:p>
          <a:p>
            <a:r>
              <a:rPr lang="en-US" sz="7200" dirty="0">
                <a:solidFill>
                  <a:srgbClr val="000000"/>
                </a:solidFill>
                <a:latin typeface="Raleway"/>
              </a:rPr>
              <a:t>N</a:t>
            </a:r>
            <a:r>
              <a:rPr lang="en-US" sz="7200" b="0" i="0" dirty="0">
                <a:solidFill>
                  <a:srgbClr val="000000"/>
                </a:solidFill>
                <a:effectLst/>
                <a:latin typeface="Raleway"/>
              </a:rPr>
              <a:t>ow glorified</a:t>
            </a:r>
          </a:p>
          <a:p>
            <a:r>
              <a:rPr lang="en-US" sz="7200" b="0" i="0" dirty="0">
                <a:solidFill>
                  <a:srgbClr val="000000"/>
                </a:solidFill>
                <a:effectLst/>
                <a:latin typeface="Raleway"/>
              </a:rPr>
              <a:t>King of all kings</a:t>
            </a:r>
          </a:p>
        </p:txBody>
      </p:sp>
    </p:spTree>
    <p:extLst>
      <p:ext uri="{BB962C8B-B14F-4D97-AF65-F5344CB8AC3E}">
        <p14:creationId xmlns:p14="http://schemas.microsoft.com/office/powerpoint/2010/main" val="302449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235101"/>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600" kern="1200" dirty="0">
                <a:solidFill>
                  <a:srgbClr val="FFFFFF"/>
                </a:solidFill>
                <a:latin typeface="+mj-lt"/>
                <a:ea typeface="+mj-ea"/>
                <a:cs typeface="+mj-cs"/>
              </a:rPr>
              <a:t>Welcome To First Christian Church </a:t>
            </a:r>
            <a:br>
              <a:rPr lang="en-US" sz="3600" kern="1200" dirty="0"/>
            </a:br>
            <a:r>
              <a:rPr lang="en-US" sz="3600" kern="1200" dirty="0">
                <a:solidFill>
                  <a:srgbClr val="FFFFFF"/>
                </a:solidFill>
                <a:latin typeface="+mj-lt"/>
                <a:ea typeface="+mj-ea"/>
                <a:cs typeface="+mj-cs"/>
              </a:rPr>
              <a:t>May </a:t>
            </a:r>
            <a:r>
              <a:rPr lang="en-US" sz="3600" dirty="0">
                <a:solidFill>
                  <a:srgbClr val="FFFFFF"/>
                </a:solidFill>
                <a:latin typeface="+mj-lt"/>
                <a:ea typeface="+mj-ea"/>
                <a:cs typeface="+mj-cs"/>
              </a:rPr>
              <a:t>30</a:t>
            </a:r>
            <a:r>
              <a:rPr lang="en-US" sz="3600" baseline="30000" dirty="0">
                <a:solidFill>
                  <a:srgbClr val="FFFFFF"/>
                </a:solidFill>
                <a:latin typeface="+mj-lt"/>
                <a:ea typeface="+mj-ea"/>
                <a:cs typeface="+mj-cs"/>
              </a:rPr>
              <a:t>th</a:t>
            </a:r>
            <a:br>
              <a:rPr lang="en-US" sz="3600" kern="1200" baseline="30000" dirty="0"/>
            </a:br>
            <a:br>
              <a:rPr lang="en-US" sz="3600" kern="1200" baseline="30000" dirty="0"/>
            </a:br>
            <a:br>
              <a:rPr lang="en-US" sz="4400" kern="1200" baseline="30000" dirty="0"/>
            </a:br>
            <a:r>
              <a:rPr lang="en-US" sz="4400" kern="1200" baseline="30000" dirty="0" err="1">
                <a:solidFill>
                  <a:srgbClr val="FFFFFF"/>
                </a:solidFill>
                <a:latin typeface="+mj-lt"/>
                <a:ea typeface="+mj-ea"/>
                <a:cs typeface="+mj-cs"/>
              </a:rPr>
              <a:t>Trea</a:t>
            </a:r>
            <a:r>
              <a:rPr lang="en-US" sz="4400" kern="1200" baseline="30000" dirty="0">
                <a:solidFill>
                  <a:srgbClr val="FFFFFF"/>
                </a:solidFill>
                <a:latin typeface="+mj-lt"/>
                <a:ea typeface="+mj-ea"/>
                <a:cs typeface="+mj-cs"/>
              </a:rPr>
              <a:t> </a:t>
            </a:r>
            <a:r>
              <a:rPr lang="en-US" sz="4400" kern="1200" baseline="30000" dirty="0" err="1">
                <a:solidFill>
                  <a:srgbClr val="FFFFFF"/>
                </a:solidFill>
                <a:latin typeface="+mj-lt"/>
                <a:ea typeface="+mj-ea"/>
                <a:cs typeface="+mj-cs"/>
              </a:rPr>
              <a:t>Madole</a:t>
            </a:r>
            <a:br>
              <a:rPr lang="en-US" sz="4400" baseline="30000" dirty="0">
                <a:solidFill>
                  <a:srgbClr val="FFFFFF"/>
                </a:solidFill>
                <a:latin typeface="+mj-lt"/>
                <a:ea typeface="+mj-ea"/>
                <a:cs typeface="+mj-cs"/>
              </a:rPr>
            </a:br>
            <a:r>
              <a:rPr lang="en-US" sz="4400" baseline="30000" dirty="0">
                <a:solidFill>
                  <a:srgbClr val="FFFFFF"/>
                </a:solidFill>
                <a:latin typeface="+mj-lt"/>
                <a:ea typeface="+mj-ea"/>
                <a:cs typeface="+mj-cs"/>
              </a:rPr>
              <a:t>“</a:t>
            </a:r>
            <a:r>
              <a:rPr lang="en-US" sz="4400" kern="1200" baseline="30000" dirty="0">
                <a:solidFill>
                  <a:srgbClr val="FFFFFF"/>
                </a:solidFill>
                <a:latin typeface="+mj-lt"/>
                <a:ea typeface="+mj-ea"/>
                <a:cs typeface="+mj-cs"/>
              </a:rPr>
              <a:t>The Gospel”</a:t>
            </a: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Bradley Gee</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68480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00" dirty="0">
                <a:latin typeface="Calibri Light"/>
                <a:cs typeface="Calibri Light"/>
              </a:rPr>
              <a:t>​</a:t>
            </a:r>
            <a:endParaRPr lang="en-US" sz="900" dirty="0">
              <a:latin typeface="Calibri" panose="020F0502020204030204"/>
              <a:cs typeface="Calibri" panose="020F0502020204030204"/>
            </a:endParaRPr>
          </a:p>
          <a:p>
            <a:r>
              <a:rPr lang="en-US" sz="5400" dirty="0">
                <a:ea typeface="+mn-lt"/>
                <a:cs typeface="+mn-lt"/>
              </a:rPr>
              <a:t>O almighty God and most merciful Father, as we remember these your servants, remembering with gratitude their courage and strength, we hold before you those who mourn them.</a:t>
            </a:r>
          </a:p>
        </p:txBody>
      </p:sp>
    </p:spTree>
    <p:extLst>
      <p:ext uri="{BB962C8B-B14F-4D97-AF65-F5344CB8AC3E}">
        <p14:creationId xmlns:p14="http://schemas.microsoft.com/office/powerpoint/2010/main" val="6143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Bradley Gee</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435503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00" dirty="0">
                <a:latin typeface="Calibri Light"/>
                <a:cs typeface="Calibri Light"/>
              </a:rPr>
              <a:t>​</a:t>
            </a:r>
            <a:endParaRPr lang="en-US" sz="900" dirty="0">
              <a:latin typeface="Calibri" panose="020F0502020204030204"/>
              <a:cs typeface="Calibri" panose="020F0502020204030204"/>
            </a:endParaRPr>
          </a:p>
          <a:p>
            <a:r>
              <a:rPr lang="en-US" sz="5400" dirty="0">
                <a:ea typeface="+mn-lt"/>
                <a:cs typeface="+mn-lt"/>
              </a:rPr>
              <a:t>Look upon your bereaved servants with your mercy. As this day brings them memories of those they have lost awhile, </a:t>
            </a:r>
          </a:p>
        </p:txBody>
      </p:sp>
    </p:spTree>
    <p:extLst>
      <p:ext uri="{BB962C8B-B14F-4D97-AF65-F5344CB8AC3E}">
        <p14:creationId xmlns:p14="http://schemas.microsoft.com/office/powerpoint/2010/main" val="263916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Bradley Gee</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60170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00" dirty="0">
                <a:latin typeface="Calibri Light"/>
                <a:cs typeface="Calibri Light"/>
              </a:rPr>
              <a:t>​</a:t>
            </a:r>
            <a:endParaRPr lang="en-US" sz="900" dirty="0">
              <a:latin typeface="Calibri" panose="020F0502020204030204"/>
              <a:cs typeface="Calibri" panose="020F0502020204030204"/>
            </a:endParaRPr>
          </a:p>
          <a:p>
            <a:r>
              <a:rPr lang="en-US" sz="5400" dirty="0">
                <a:ea typeface="+mn-lt"/>
                <a:cs typeface="+mn-lt"/>
              </a:rPr>
              <a:t>may it also bring your consolation and the assurance that their loved ones are alive now and forever in your living presence.</a:t>
            </a:r>
          </a:p>
          <a:p>
            <a:r>
              <a:rPr lang="en-US" sz="5400" dirty="0">
                <a:ea typeface="+mn-lt"/>
                <a:cs typeface="+mn-lt"/>
              </a:rPr>
              <a:t>AMEN</a:t>
            </a:r>
          </a:p>
        </p:txBody>
      </p:sp>
    </p:spTree>
    <p:extLst>
      <p:ext uri="{BB962C8B-B14F-4D97-AF65-F5344CB8AC3E}">
        <p14:creationId xmlns:p14="http://schemas.microsoft.com/office/powerpoint/2010/main" val="347116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Jessica Snyder</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a:solidFill>
                  <a:srgbClr val="FFFFFF"/>
                </a:solidFill>
                <a:cs typeface="Calibri Light"/>
              </a:rPr>
              <a:t>P324</a:t>
            </a:r>
            <a:br>
              <a:rPr lang="en-US" sz="5334" baseline="30000" dirty="0">
                <a:solidFill>
                  <a:srgbClr val="FFFFFF"/>
                </a:solidFill>
                <a:cs typeface="Calibri Light"/>
              </a:rPr>
            </a:br>
            <a:r>
              <a:rPr lang="en-US" sz="5334" baseline="30000" dirty="0">
                <a:solidFill>
                  <a:srgbClr val="FFFFFF"/>
                </a:solidFill>
                <a:cs typeface="Calibri Light"/>
              </a:rPr>
              <a:t> Vs 1,2,4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27754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Alas and did my savior bleed</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Alas! and did my Savior bleed</a:t>
            </a:r>
          </a:p>
          <a:p>
            <a:r>
              <a:rPr lang="en-US" sz="7200" b="0" i="0" dirty="0">
                <a:solidFill>
                  <a:srgbClr val="000000"/>
                </a:solidFill>
                <a:effectLst/>
              </a:rPr>
              <a:t>And did my </a:t>
            </a:r>
            <a:r>
              <a:rPr lang="en-US" sz="7200" b="0" i="0" dirty="0" err="1">
                <a:solidFill>
                  <a:srgbClr val="000000"/>
                </a:solidFill>
                <a:effectLst/>
              </a:rPr>
              <a:t>Sov’reign</a:t>
            </a:r>
            <a:r>
              <a:rPr lang="en-US" sz="7200" b="0" i="0" dirty="0">
                <a:solidFill>
                  <a:srgbClr val="000000"/>
                </a:solidFill>
                <a:effectLst/>
              </a:rPr>
              <a:t> die?</a:t>
            </a:r>
          </a:p>
          <a:p>
            <a:r>
              <a:rPr lang="en-US" sz="7200" b="0" i="0" dirty="0">
                <a:solidFill>
                  <a:srgbClr val="000000"/>
                </a:solidFill>
                <a:effectLst/>
              </a:rPr>
              <a:t>Would He devote that sacred head for such a worm as I?</a:t>
            </a:r>
          </a:p>
        </p:txBody>
      </p:sp>
    </p:spTree>
    <p:extLst>
      <p:ext uri="{BB962C8B-B14F-4D97-AF65-F5344CB8AC3E}">
        <p14:creationId xmlns:p14="http://schemas.microsoft.com/office/powerpoint/2010/main" val="2599010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At the cross, at the cross</a:t>
            </a:r>
          </a:p>
          <a:p>
            <a:pPr algn="ctr"/>
            <a:r>
              <a:rPr lang="en-US" sz="7200" dirty="0">
                <a:solidFill>
                  <a:srgbClr val="000000"/>
                </a:solidFill>
              </a:rPr>
              <a:t>Where I first saw the light,</a:t>
            </a:r>
          </a:p>
          <a:p>
            <a:pPr algn="ctr"/>
            <a:r>
              <a:rPr lang="en-US" sz="7200" dirty="0">
                <a:solidFill>
                  <a:srgbClr val="000000"/>
                </a:solidFill>
              </a:rPr>
              <a:t>And the burden of my heart rolled away</a:t>
            </a:r>
          </a:p>
        </p:txBody>
      </p:sp>
    </p:spTree>
    <p:extLst>
      <p:ext uri="{BB962C8B-B14F-4D97-AF65-F5344CB8AC3E}">
        <p14:creationId xmlns:p14="http://schemas.microsoft.com/office/powerpoint/2010/main" val="273289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It was there by faith</a:t>
            </a:r>
          </a:p>
          <a:p>
            <a:pPr algn="ctr"/>
            <a:r>
              <a:rPr lang="en-US" sz="7200" dirty="0">
                <a:solidFill>
                  <a:srgbClr val="000000"/>
                </a:solidFill>
              </a:rPr>
              <a:t>I received my sight,</a:t>
            </a:r>
          </a:p>
          <a:p>
            <a:pPr algn="ctr"/>
            <a:r>
              <a:rPr lang="en-US" sz="7200" dirty="0">
                <a:solidFill>
                  <a:srgbClr val="000000"/>
                </a:solidFill>
              </a:rPr>
              <a:t>And now I am happy all the day!</a:t>
            </a:r>
            <a:endParaRPr lang="en-US" sz="7200" b="0" i="0" dirty="0">
              <a:solidFill>
                <a:srgbClr val="000000"/>
              </a:solidFill>
              <a:effectLst/>
            </a:endParaRPr>
          </a:p>
        </p:txBody>
      </p:sp>
    </p:spTree>
    <p:extLst>
      <p:ext uri="{BB962C8B-B14F-4D97-AF65-F5344CB8AC3E}">
        <p14:creationId xmlns:p14="http://schemas.microsoft.com/office/powerpoint/2010/main" val="174494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677838"/>
            <a:ext cx="7522809" cy="235449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Total </a:t>
            </a:r>
            <a:r>
              <a:rPr lang="en-US" sz="8000" dirty="0" err="1">
                <a:latin typeface="Calibri"/>
                <a:cs typeface="Calibri Light"/>
              </a:rPr>
              <a:t>Praise</a:t>
            </a:r>
            <a:r>
              <a:rPr lang="en-US" sz="800" dirty="0" err="1">
                <a:solidFill>
                  <a:srgbClr val="FFFFFF"/>
                </a:solidFill>
                <a:latin typeface="Calibri Light"/>
              </a:rPr>
              <a:t>"Praise</a:t>
            </a:r>
            <a:r>
              <a:rPr lang="en-US" sz="800" dirty="0">
                <a:solidFill>
                  <a:srgbClr val="FFFFFF"/>
                </a:solidFill>
                <a:latin typeface="Calibri Light"/>
              </a:rPr>
              <a:t> Him.</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2558454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Was it for crimes</a:t>
            </a:r>
          </a:p>
          <a:p>
            <a:r>
              <a:rPr lang="en-US" sz="7200" b="0" i="0" dirty="0">
                <a:solidFill>
                  <a:srgbClr val="000000"/>
                </a:solidFill>
                <a:effectLst/>
              </a:rPr>
              <a:t>That I had done,</a:t>
            </a:r>
          </a:p>
          <a:p>
            <a:r>
              <a:rPr lang="en-US" sz="7200" b="0" i="0" dirty="0">
                <a:solidFill>
                  <a:srgbClr val="000000"/>
                </a:solidFill>
                <a:effectLst/>
              </a:rPr>
              <a:t>He groaned upon the tree?</a:t>
            </a:r>
          </a:p>
          <a:p>
            <a:r>
              <a:rPr lang="en-US" sz="7200" b="0" i="0" dirty="0">
                <a:solidFill>
                  <a:srgbClr val="000000"/>
                </a:solidFill>
                <a:effectLst/>
              </a:rPr>
              <a:t>Amazing pity! Grace unknown!</a:t>
            </a:r>
          </a:p>
          <a:p>
            <a:r>
              <a:rPr lang="en-US" sz="7200" b="0" i="0" dirty="0">
                <a:solidFill>
                  <a:srgbClr val="000000"/>
                </a:solidFill>
                <a:effectLst/>
              </a:rPr>
              <a:t>And love beyond degree!</a:t>
            </a:r>
          </a:p>
        </p:txBody>
      </p:sp>
    </p:spTree>
    <p:extLst>
      <p:ext uri="{BB962C8B-B14F-4D97-AF65-F5344CB8AC3E}">
        <p14:creationId xmlns:p14="http://schemas.microsoft.com/office/powerpoint/2010/main" val="4015452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At the cross, at the cross</a:t>
            </a:r>
          </a:p>
          <a:p>
            <a:pPr algn="ctr"/>
            <a:r>
              <a:rPr lang="en-US" sz="7200" dirty="0">
                <a:solidFill>
                  <a:srgbClr val="000000"/>
                </a:solidFill>
              </a:rPr>
              <a:t>Where I first saw the light,</a:t>
            </a:r>
          </a:p>
          <a:p>
            <a:pPr algn="ctr"/>
            <a:r>
              <a:rPr lang="en-US" sz="7200" dirty="0">
                <a:solidFill>
                  <a:srgbClr val="000000"/>
                </a:solidFill>
              </a:rPr>
              <a:t>And the burden of my heart rolled away</a:t>
            </a:r>
          </a:p>
        </p:txBody>
      </p:sp>
    </p:spTree>
    <p:extLst>
      <p:ext uri="{BB962C8B-B14F-4D97-AF65-F5344CB8AC3E}">
        <p14:creationId xmlns:p14="http://schemas.microsoft.com/office/powerpoint/2010/main" val="4202871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It was there by faith</a:t>
            </a:r>
          </a:p>
          <a:p>
            <a:pPr algn="ctr"/>
            <a:r>
              <a:rPr lang="en-US" sz="7200" dirty="0">
                <a:solidFill>
                  <a:srgbClr val="000000"/>
                </a:solidFill>
              </a:rPr>
              <a:t>I received my sight,</a:t>
            </a:r>
          </a:p>
          <a:p>
            <a:pPr algn="ctr"/>
            <a:r>
              <a:rPr lang="en-US" sz="7200" dirty="0">
                <a:solidFill>
                  <a:srgbClr val="000000"/>
                </a:solidFill>
              </a:rPr>
              <a:t>And now I am happy all the day!</a:t>
            </a:r>
            <a:endParaRPr lang="en-US" sz="7200" b="0" i="0" dirty="0">
              <a:solidFill>
                <a:srgbClr val="000000"/>
              </a:solidFill>
              <a:effectLst/>
            </a:endParaRPr>
          </a:p>
        </p:txBody>
      </p:sp>
    </p:spTree>
    <p:extLst>
      <p:ext uri="{BB962C8B-B14F-4D97-AF65-F5344CB8AC3E}">
        <p14:creationId xmlns:p14="http://schemas.microsoft.com/office/powerpoint/2010/main" val="3489968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But drops of grief</a:t>
            </a:r>
          </a:p>
          <a:p>
            <a:r>
              <a:rPr lang="en-US" sz="7200" b="0" i="0" dirty="0">
                <a:solidFill>
                  <a:srgbClr val="000000"/>
                </a:solidFill>
                <a:effectLst/>
              </a:rPr>
              <a:t>Can ne’er repay</a:t>
            </a:r>
          </a:p>
          <a:p>
            <a:r>
              <a:rPr lang="en-US" sz="7200" b="0" i="0" dirty="0">
                <a:solidFill>
                  <a:srgbClr val="000000"/>
                </a:solidFill>
                <a:effectLst/>
              </a:rPr>
              <a:t>The debt of love I owe:</a:t>
            </a:r>
          </a:p>
          <a:p>
            <a:r>
              <a:rPr lang="en-US" sz="7200" b="0" i="0" dirty="0">
                <a:solidFill>
                  <a:srgbClr val="000000"/>
                </a:solidFill>
                <a:effectLst/>
              </a:rPr>
              <a:t>Here, Lord, I give myself away,</a:t>
            </a:r>
          </a:p>
          <a:p>
            <a:r>
              <a:rPr lang="en-US" sz="7200" b="0" i="0" dirty="0">
                <a:solidFill>
                  <a:srgbClr val="000000"/>
                </a:solidFill>
                <a:effectLst/>
              </a:rPr>
              <a:t>’Tis all that I can do.</a:t>
            </a:r>
          </a:p>
        </p:txBody>
      </p:sp>
    </p:spTree>
    <p:extLst>
      <p:ext uri="{BB962C8B-B14F-4D97-AF65-F5344CB8AC3E}">
        <p14:creationId xmlns:p14="http://schemas.microsoft.com/office/powerpoint/2010/main" val="2542530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At the cross, at the cross</a:t>
            </a:r>
          </a:p>
          <a:p>
            <a:pPr algn="ctr"/>
            <a:r>
              <a:rPr lang="en-US" sz="7200" dirty="0">
                <a:solidFill>
                  <a:srgbClr val="000000"/>
                </a:solidFill>
              </a:rPr>
              <a:t>Where I first saw the light,</a:t>
            </a:r>
          </a:p>
          <a:p>
            <a:pPr algn="ctr"/>
            <a:r>
              <a:rPr lang="en-US" sz="7200" dirty="0">
                <a:solidFill>
                  <a:srgbClr val="000000"/>
                </a:solidFill>
              </a:rPr>
              <a:t>And the burden of my heart rolled away</a:t>
            </a:r>
          </a:p>
        </p:txBody>
      </p:sp>
    </p:spTree>
    <p:extLst>
      <p:ext uri="{BB962C8B-B14F-4D97-AF65-F5344CB8AC3E}">
        <p14:creationId xmlns:p14="http://schemas.microsoft.com/office/powerpoint/2010/main" val="241184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It was there by faith</a:t>
            </a:r>
          </a:p>
          <a:p>
            <a:pPr algn="ctr"/>
            <a:r>
              <a:rPr lang="en-US" sz="7200" dirty="0">
                <a:solidFill>
                  <a:srgbClr val="000000"/>
                </a:solidFill>
              </a:rPr>
              <a:t>I received my sight,</a:t>
            </a:r>
          </a:p>
          <a:p>
            <a:pPr algn="ctr"/>
            <a:r>
              <a:rPr lang="en-US" sz="7200" dirty="0">
                <a:solidFill>
                  <a:srgbClr val="000000"/>
                </a:solidFill>
              </a:rPr>
              <a:t>And now I am happy all the day!</a:t>
            </a:r>
            <a:endParaRPr lang="en-US" sz="7200" b="0" i="0" dirty="0">
              <a:solidFill>
                <a:srgbClr val="000000"/>
              </a:solidFill>
              <a:effectLst/>
            </a:endParaRPr>
          </a:p>
        </p:txBody>
      </p:sp>
    </p:spTree>
    <p:extLst>
      <p:ext uri="{BB962C8B-B14F-4D97-AF65-F5344CB8AC3E}">
        <p14:creationId xmlns:p14="http://schemas.microsoft.com/office/powerpoint/2010/main" val="263199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000000"/>
                </a:solidFill>
              </a:rPr>
              <a:t>It was there by faith</a:t>
            </a:r>
          </a:p>
          <a:p>
            <a:pPr algn="ctr"/>
            <a:r>
              <a:rPr lang="en-US" sz="7200" dirty="0">
                <a:solidFill>
                  <a:srgbClr val="000000"/>
                </a:solidFill>
              </a:rPr>
              <a:t>I received my sight,</a:t>
            </a:r>
          </a:p>
          <a:p>
            <a:pPr algn="ctr"/>
            <a:r>
              <a:rPr lang="en-US" sz="7200" dirty="0">
                <a:solidFill>
                  <a:srgbClr val="000000"/>
                </a:solidFill>
              </a:rPr>
              <a:t>And now I am happy all the day!</a:t>
            </a:r>
            <a:endParaRPr lang="en-US" sz="7200" b="0" i="0" dirty="0">
              <a:solidFill>
                <a:srgbClr val="000000"/>
              </a:solidFill>
              <a:effectLst/>
            </a:endParaRPr>
          </a:p>
        </p:txBody>
      </p:sp>
    </p:spTree>
    <p:extLst>
      <p:ext uri="{BB962C8B-B14F-4D97-AF65-F5344CB8AC3E}">
        <p14:creationId xmlns:p14="http://schemas.microsoft.com/office/powerpoint/2010/main" val="1879171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2752446" cy="1107996"/>
          </a:xfrm>
          <a:prstGeom prst="rect">
            <a:avLst/>
          </a:prstGeom>
          <a:noFill/>
        </p:spPr>
        <p:txBody>
          <a:bodyPr wrap="square" rtlCol="0">
            <a:spAutoFit/>
          </a:bodyPr>
          <a:lstStyle/>
          <a:p>
            <a:r>
              <a:rPr lang="en-US" sz="6600" dirty="0">
                <a:solidFill>
                  <a:schemeClr val="bg1"/>
                </a:solidFill>
              </a:rPr>
              <a:t>David Salmon &amp; Gayle </a:t>
            </a:r>
            <a:r>
              <a:rPr lang="en-US" sz="6600" dirty="0" err="1">
                <a:solidFill>
                  <a:schemeClr val="bg1"/>
                </a:solidFill>
              </a:rPr>
              <a:t>Flanery</a:t>
            </a:r>
            <a:endParaRPr lang="en-US" sz="6600" dirty="0">
              <a:solidFill>
                <a:schemeClr val="bg1"/>
              </a:solidFill>
            </a:endParaRPr>
          </a:p>
        </p:txBody>
      </p:sp>
    </p:spTree>
    <p:extLst>
      <p:ext uri="{BB962C8B-B14F-4D97-AF65-F5344CB8AC3E}">
        <p14:creationId xmlns:p14="http://schemas.microsoft.com/office/powerpoint/2010/main" val="1746850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O Sovereign of the universe, we stand in your temple, proclaiming your splendor and majesty. You are the Holy One! You are full of glory! </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You Speak, and the oaks whirl and the cedars fall. We stand in your presence in awe and humility. We stand in your presence with boldness and courage.</a:t>
            </a:r>
            <a:endParaRPr lang="en-US" sz="6000" dirty="0">
              <a:cs typeface="Calibri"/>
            </a:endParaRPr>
          </a:p>
        </p:txBody>
      </p:sp>
    </p:spTree>
    <p:extLst>
      <p:ext uri="{BB962C8B-B14F-4D97-AF65-F5344CB8AC3E}">
        <p14:creationId xmlns:p14="http://schemas.microsoft.com/office/powerpoint/2010/main" val="32544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Lord, I will lift my eyes to the hills</a:t>
            </a:r>
          </a:p>
          <a:p>
            <a:r>
              <a:rPr lang="en-US" sz="7200" b="0" i="0" dirty="0">
                <a:solidFill>
                  <a:srgbClr val="000000"/>
                </a:solidFill>
                <a:effectLst/>
                <a:latin typeface="Raleway"/>
              </a:rPr>
              <a:t>Knowing my help is coming from You</a:t>
            </a:r>
          </a:p>
          <a:p>
            <a:r>
              <a:rPr lang="en-US" sz="7200" b="0" i="0" dirty="0">
                <a:solidFill>
                  <a:srgbClr val="000000"/>
                </a:solidFill>
                <a:effectLst/>
                <a:latin typeface="Raleway"/>
              </a:rPr>
              <a:t>Your peace You give me in time of the storm</a:t>
            </a:r>
          </a:p>
        </p:txBody>
      </p:sp>
    </p:spTree>
    <p:extLst>
      <p:ext uri="{BB962C8B-B14F-4D97-AF65-F5344CB8AC3E}">
        <p14:creationId xmlns:p14="http://schemas.microsoft.com/office/powerpoint/2010/main" val="2065706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375487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We look and listen for your presence here today.</a:t>
            </a:r>
          </a:p>
          <a:p>
            <a:r>
              <a:rPr lang="en-US" sz="6000" dirty="0">
                <a:ea typeface="+mn-lt"/>
                <a:cs typeface="+mn-lt"/>
              </a:rPr>
              <a:t>AMEN</a:t>
            </a:r>
            <a:endParaRPr lang="en-US" sz="6000" dirty="0">
              <a:cs typeface="Calibri"/>
            </a:endParaRPr>
          </a:p>
        </p:txBody>
      </p:sp>
    </p:spTree>
    <p:extLst>
      <p:ext uri="{BB962C8B-B14F-4D97-AF65-F5344CB8AC3E}">
        <p14:creationId xmlns:p14="http://schemas.microsoft.com/office/powerpoint/2010/main" val="3497788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53396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It is only because of Jesus Christ that we are bold enough to call you Father, oh Sovereign of the Universe.</a:t>
            </a:r>
          </a:p>
        </p:txBody>
      </p:sp>
    </p:spTree>
    <p:extLst>
      <p:ext uri="{BB962C8B-B14F-4D97-AF65-F5344CB8AC3E}">
        <p14:creationId xmlns:p14="http://schemas.microsoft.com/office/powerpoint/2010/main" val="2708343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53396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We do so now, to remind ourselves of our many sisters and brothers, your many children, who need hope and care.</a:t>
            </a:r>
          </a:p>
        </p:txBody>
      </p:sp>
    </p:spTree>
    <p:extLst>
      <p:ext uri="{BB962C8B-B14F-4D97-AF65-F5344CB8AC3E}">
        <p14:creationId xmlns:p14="http://schemas.microsoft.com/office/powerpoint/2010/main" val="416798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Bradley Gee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54978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Use our gifts to reach others with the story of your great love for our world.</a:t>
            </a:r>
          </a:p>
          <a:p>
            <a:pPr marL="0" marR="0">
              <a:lnSpc>
                <a:spcPct val="107000"/>
              </a:lnSpc>
              <a:spcBef>
                <a:spcPts val="0"/>
              </a:spcBef>
              <a:spcAft>
                <a:spcPts val="800"/>
              </a:spcAft>
            </a:pPr>
            <a:r>
              <a:rPr lang="en-US" sz="6600" dirty="0"/>
              <a:t>AMEN </a:t>
            </a:r>
          </a:p>
        </p:txBody>
      </p:sp>
    </p:spTree>
    <p:extLst>
      <p:ext uri="{BB962C8B-B14F-4D97-AF65-F5344CB8AC3E}">
        <p14:creationId xmlns:p14="http://schemas.microsoft.com/office/powerpoint/2010/main" val="2067875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Bradley Gee</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1 Corinthians 15:1-4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04753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Now I would remind you, brothers and sisters, of the good news that I proclaimed to you, which you in turn received, in which also you stand,</a:t>
            </a:r>
            <a:endParaRPr lang="en-US" sz="5400" dirty="0">
              <a:cs typeface="Calibri"/>
            </a:endParaRPr>
          </a:p>
        </p:txBody>
      </p:sp>
    </p:spTree>
    <p:extLst>
      <p:ext uri="{BB962C8B-B14F-4D97-AF65-F5344CB8AC3E}">
        <p14:creationId xmlns:p14="http://schemas.microsoft.com/office/powerpoint/2010/main" val="1643379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Bradley Gee</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1 Corinthians 15:1-4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8785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2 through which also you are being saved, if you hold firmly to the message that I proclaimed to you—unless you have come to believe in vain.</a:t>
            </a:r>
          </a:p>
        </p:txBody>
      </p:sp>
    </p:spTree>
    <p:extLst>
      <p:ext uri="{BB962C8B-B14F-4D97-AF65-F5344CB8AC3E}">
        <p14:creationId xmlns:p14="http://schemas.microsoft.com/office/powerpoint/2010/main" val="2828869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Bradley Gee</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1 Corinthians 15:1-4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04753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 For I handed on to you as of first importance what I in turn had received: that Christ died for our sins in accordance with the scriptures,</a:t>
            </a:r>
          </a:p>
        </p:txBody>
      </p:sp>
    </p:spTree>
    <p:extLst>
      <p:ext uri="{BB962C8B-B14F-4D97-AF65-F5344CB8AC3E}">
        <p14:creationId xmlns:p14="http://schemas.microsoft.com/office/powerpoint/2010/main" val="1823266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Bradley Gee</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1 Corinthians 15:1-4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421653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4 and that he was buried, and that he was raised on the third day in accordance with the scriptures,</a:t>
            </a:r>
          </a:p>
        </p:txBody>
      </p:sp>
    </p:spTree>
    <p:extLst>
      <p:ext uri="{BB962C8B-B14F-4D97-AF65-F5344CB8AC3E}">
        <p14:creationId xmlns:p14="http://schemas.microsoft.com/office/powerpoint/2010/main" val="4136877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976380"/>
            <a:ext cx="7522809" cy="358559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Good </a:t>
            </a:r>
            <a:r>
              <a:rPr lang="en-US" sz="8000" dirty="0" err="1">
                <a:latin typeface="Calibri"/>
                <a:cs typeface="Calibri Light"/>
              </a:rPr>
              <a:t>Good</a:t>
            </a:r>
            <a:r>
              <a:rPr lang="en-US" sz="8000" dirty="0">
                <a:latin typeface="Calibri"/>
                <a:cs typeface="Calibri Light"/>
              </a:rPr>
              <a:t> </a:t>
            </a:r>
            <a:r>
              <a:rPr lang="en-US" sz="8000" dirty="0" err="1">
                <a:latin typeface="Calibri"/>
                <a:cs typeface="Calibri Light"/>
              </a:rPr>
              <a:t>Father</a:t>
            </a:r>
            <a:r>
              <a:rPr lang="en-US" sz="800" dirty="0" err="1">
                <a:solidFill>
                  <a:srgbClr val="FFFFFF"/>
                </a:solidFill>
                <a:latin typeface="Calibri Light"/>
              </a:rPr>
              <a:t>"Praise</a:t>
            </a:r>
            <a:r>
              <a:rPr lang="en-US" sz="800" dirty="0">
                <a:solidFill>
                  <a:srgbClr val="FFFFFF"/>
                </a:solidFill>
                <a:latin typeface="Calibri Light"/>
              </a:rPr>
              <a:t> Him.</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380001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You are the source of my strength</a:t>
            </a:r>
          </a:p>
          <a:p>
            <a:pPr algn="ctr"/>
            <a:r>
              <a:rPr lang="en-US" sz="7200" b="0" i="0" dirty="0">
                <a:solidFill>
                  <a:srgbClr val="000000"/>
                </a:solidFill>
                <a:effectLst/>
                <a:latin typeface="Raleway"/>
              </a:rPr>
              <a:t>You are the strength of my life</a:t>
            </a:r>
          </a:p>
          <a:p>
            <a:pPr algn="ctr"/>
            <a:r>
              <a:rPr lang="en-US" sz="7200" b="0" i="0" dirty="0">
                <a:solidFill>
                  <a:srgbClr val="000000"/>
                </a:solidFill>
                <a:effectLst/>
                <a:latin typeface="Raleway"/>
              </a:rPr>
              <a:t>I lift my hands in total praise to You</a:t>
            </a:r>
          </a:p>
        </p:txBody>
      </p:sp>
    </p:spTree>
    <p:extLst>
      <p:ext uri="{BB962C8B-B14F-4D97-AF65-F5344CB8AC3E}">
        <p14:creationId xmlns:p14="http://schemas.microsoft.com/office/powerpoint/2010/main" val="1142698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I've heard a thousand stories of what they think you're like</a:t>
            </a:r>
          </a:p>
          <a:p>
            <a:r>
              <a:rPr lang="en-US" sz="7200" b="0" i="0" dirty="0">
                <a:solidFill>
                  <a:srgbClr val="333333"/>
                </a:solidFill>
                <a:effectLst/>
                <a:latin typeface="Helvetica Neue"/>
              </a:rPr>
              <a:t>But I've heard the tender whisper of love in the dead of night</a:t>
            </a:r>
          </a:p>
        </p:txBody>
      </p:sp>
    </p:spTree>
    <p:extLst>
      <p:ext uri="{BB962C8B-B14F-4D97-AF65-F5344CB8AC3E}">
        <p14:creationId xmlns:p14="http://schemas.microsoft.com/office/powerpoint/2010/main" val="3209060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And you tell me</a:t>
            </a:r>
          </a:p>
          <a:p>
            <a:r>
              <a:rPr lang="en-US" sz="7200" b="0" i="0" dirty="0">
                <a:solidFill>
                  <a:srgbClr val="333333"/>
                </a:solidFill>
                <a:effectLst/>
                <a:latin typeface="Helvetica Neue"/>
              </a:rPr>
              <a:t>that you're pleased</a:t>
            </a:r>
          </a:p>
          <a:p>
            <a:r>
              <a:rPr lang="en-US" sz="7200" b="0" i="0" dirty="0">
                <a:solidFill>
                  <a:srgbClr val="333333"/>
                </a:solidFill>
                <a:effectLst/>
                <a:latin typeface="Helvetica Neue"/>
              </a:rPr>
              <a:t>And that I'm never alone</a:t>
            </a:r>
          </a:p>
        </p:txBody>
      </p:sp>
    </p:spTree>
    <p:extLst>
      <p:ext uri="{BB962C8B-B14F-4D97-AF65-F5344CB8AC3E}">
        <p14:creationId xmlns:p14="http://schemas.microsoft.com/office/powerpoint/2010/main" val="2484351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1168128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338137"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I've seen many searching</a:t>
            </a:r>
          </a:p>
          <a:p>
            <a:r>
              <a:rPr lang="en-US" sz="7200" b="0" i="0" dirty="0">
                <a:solidFill>
                  <a:srgbClr val="333333"/>
                </a:solidFill>
                <a:effectLst/>
                <a:latin typeface="Helvetica Neue"/>
              </a:rPr>
              <a:t>for answers far and wide</a:t>
            </a:r>
          </a:p>
          <a:p>
            <a:r>
              <a:rPr lang="en-US" sz="7200" b="0" i="0" dirty="0">
                <a:solidFill>
                  <a:srgbClr val="333333"/>
                </a:solidFill>
                <a:effectLst/>
                <a:latin typeface="Helvetica Neue"/>
              </a:rPr>
              <a:t>But I know we're all searching</a:t>
            </a:r>
          </a:p>
          <a:p>
            <a:r>
              <a:rPr lang="en-US" sz="7200" b="0" i="0" dirty="0">
                <a:solidFill>
                  <a:srgbClr val="333333"/>
                </a:solidFill>
                <a:effectLst/>
                <a:latin typeface="Helvetica Neue"/>
              </a:rPr>
              <a:t>For answers only you provide</a:t>
            </a:r>
          </a:p>
        </p:txBody>
      </p:sp>
    </p:spTree>
    <p:extLst>
      <p:ext uri="{BB962C8B-B14F-4D97-AF65-F5344CB8AC3E}">
        <p14:creationId xmlns:p14="http://schemas.microsoft.com/office/powerpoint/2010/main" val="2253520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err="1">
                <a:solidFill>
                  <a:srgbClr val="333333"/>
                </a:solidFill>
                <a:effectLst/>
                <a:latin typeface="Helvetica Neue"/>
              </a:rPr>
              <a:t>'Cause</a:t>
            </a:r>
            <a:r>
              <a:rPr lang="en-US" sz="7200" b="0" i="0" dirty="0">
                <a:solidFill>
                  <a:srgbClr val="333333"/>
                </a:solidFill>
                <a:effectLst/>
                <a:latin typeface="Helvetica Neue"/>
              </a:rPr>
              <a:t> you know</a:t>
            </a:r>
          </a:p>
          <a:p>
            <a:r>
              <a:rPr lang="en-US" sz="7200" b="0" i="0" dirty="0">
                <a:solidFill>
                  <a:srgbClr val="333333"/>
                </a:solidFill>
                <a:effectLst/>
                <a:latin typeface="Helvetica Neue"/>
              </a:rPr>
              <a:t>just what we need</a:t>
            </a:r>
          </a:p>
          <a:p>
            <a:r>
              <a:rPr lang="en-US" sz="7200" b="0" i="0" dirty="0">
                <a:solidFill>
                  <a:srgbClr val="333333"/>
                </a:solidFill>
                <a:effectLst/>
                <a:latin typeface="Helvetica Neue"/>
              </a:rPr>
              <a:t>Before we say a word</a:t>
            </a:r>
          </a:p>
        </p:txBody>
      </p:sp>
    </p:spTree>
    <p:extLst>
      <p:ext uri="{BB962C8B-B14F-4D97-AF65-F5344CB8AC3E}">
        <p14:creationId xmlns:p14="http://schemas.microsoft.com/office/powerpoint/2010/main" val="290527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862744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661495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879164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338137"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dirty="0">
                <a:solidFill>
                  <a:srgbClr val="333333"/>
                </a:solidFill>
                <a:latin typeface="Helvetica Neue"/>
              </a:rPr>
              <a:t>I</a:t>
            </a:r>
            <a:r>
              <a:rPr lang="en-US" sz="7200" b="0" i="0" dirty="0">
                <a:solidFill>
                  <a:srgbClr val="333333"/>
                </a:solidFill>
                <a:effectLst/>
                <a:latin typeface="Helvetica Neue"/>
              </a:rPr>
              <a:t>t's love so undeniable</a:t>
            </a:r>
          </a:p>
          <a:p>
            <a:r>
              <a:rPr lang="en-US" sz="7200" b="0" i="0" dirty="0">
                <a:solidFill>
                  <a:srgbClr val="333333"/>
                </a:solidFill>
                <a:effectLst/>
                <a:latin typeface="Helvetica Neue"/>
              </a:rPr>
              <a:t>I, I can hardly speak</a:t>
            </a:r>
          </a:p>
          <a:p>
            <a:r>
              <a:rPr lang="en-US" sz="7200" b="0" i="0" dirty="0">
                <a:solidFill>
                  <a:srgbClr val="333333"/>
                </a:solidFill>
                <a:effectLst/>
                <a:latin typeface="Helvetica Neue"/>
              </a:rPr>
              <a:t>Peace so unexplainable</a:t>
            </a:r>
          </a:p>
          <a:p>
            <a:r>
              <a:rPr lang="en-US" sz="7200" b="0" i="0" dirty="0">
                <a:solidFill>
                  <a:srgbClr val="333333"/>
                </a:solidFill>
                <a:effectLst/>
                <a:latin typeface="Helvetica Neue"/>
              </a:rPr>
              <a:t>I, I can hardly think</a:t>
            </a:r>
          </a:p>
        </p:txBody>
      </p:sp>
    </p:spTree>
    <p:extLst>
      <p:ext uri="{BB962C8B-B14F-4D97-AF65-F5344CB8AC3E}">
        <p14:creationId xmlns:p14="http://schemas.microsoft.com/office/powerpoint/2010/main" val="3480049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Into love, love, love</a:t>
            </a:r>
          </a:p>
        </p:txBody>
      </p:sp>
    </p:spTree>
    <p:extLst>
      <p:ext uri="{BB962C8B-B14F-4D97-AF65-F5344CB8AC3E}">
        <p14:creationId xmlns:p14="http://schemas.microsoft.com/office/powerpoint/2010/main" val="13112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You are the source of my strength</a:t>
            </a:r>
          </a:p>
          <a:p>
            <a:pPr algn="ctr"/>
            <a:r>
              <a:rPr lang="en-US" sz="7200" b="0" i="0" dirty="0">
                <a:solidFill>
                  <a:srgbClr val="000000"/>
                </a:solidFill>
                <a:effectLst/>
                <a:latin typeface="Raleway"/>
              </a:rPr>
              <a:t>You are the strength of my life</a:t>
            </a:r>
          </a:p>
          <a:p>
            <a:pPr algn="ctr"/>
            <a:r>
              <a:rPr lang="en-US" sz="7200" b="0" i="0" dirty="0">
                <a:solidFill>
                  <a:srgbClr val="000000"/>
                </a:solidFill>
                <a:effectLst/>
                <a:latin typeface="Raleway"/>
              </a:rPr>
              <a:t>I lift my hands in total praise to You</a:t>
            </a:r>
          </a:p>
        </p:txBody>
      </p:sp>
    </p:spTree>
    <p:extLst>
      <p:ext uri="{BB962C8B-B14F-4D97-AF65-F5344CB8AC3E}">
        <p14:creationId xmlns:p14="http://schemas.microsoft.com/office/powerpoint/2010/main" val="3071557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1666664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1730895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3734" dirty="0"/>
            </a:br>
            <a:br>
              <a:rPr lang="en-US" sz="4800" kern="1200" baseline="30000" dirty="0"/>
            </a:br>
            <a:r>
              <a:rPr lang="en-US" sz="4800" kern="1200" baseline="30000" dirty="0" err="1">
                <a:solidFill>
                  <a:srgbClr val="FFFFFF"/>
                </a:solidFill>
                <a:latin typeface="+mj-lt"/>
                <a:ea typeface="+mj-ea"/>
                <a:cs typeface="+mj-cs"/>
              </a:rPr>
              <a:t>Trea</a:t>
            </a:r>
            <a:r>
              <a:rPr lang="en-US" sz="4800" kern="1200" baseline="30000" dirty="0">
                <a:solidFill>
                  <a:srgbClr val="FFFFFF"/>
                </a:solidFill>
                <a:latin typeface="+mj-lt"/>
                <a:ea typeface="+mj-ea"/>
                <a:cs typeface="+mj-cs"/>
              </a:rPr>
              <a:t> </a:t>
            </a:r>
            <a:r>
              <a:rPr lang="en-US" sz="4800" kern="1200" baseline="30000" dirty="0" err="1">
                <a:solidFill>
                  <a:srgbClr val="FFFFFF"/>
                </a:solidFill>
                <a:latin typeface="+mj-lt"/>
                <a:ea typeface="+mj-ea"/>
                <a:cs typeface="+mj-cs"/>
              </a:rPr>
              <a:t>Madole</a:t>
            </a:r>
            <a:br>
              <a:rPr lang="en-US" sz="4800" kern="1200" baseline="30000" dirty="0"/>
            </a:br>
            <a:br>
              <a:rPr lang="en-US" sz="4800" kern="1200" baseline="30000" dirty="0"/>
            </a:br>
            <a:r>
              <a:rPr lang="en-US" sz="4800" baseline="30000" dirty="0">
                <a:solidFill>
                  <a:srgbClr val="FFFFFF"/>
                </a:solidFill>
                <a:latin typeface="+mj-lt"/>
                <a:ea typeface="+mj-ea"/>
                <a:cs typeface="+mj-cs"/>
              </a:rPr>
              <a:t>“The Gospel</a:t>
            </a:r>
            <a:r>
              <a:rPr lang="en-US" sz="4800" kern="1200" baseline="30000" dirty="0">
                <a:solidFill>
                  <a:srgbClr val="FFFFFF"/>
                </a:solidFill>
                <a:latin typeface="+mj-lt"/>
                <a:ea typeface="+mj-ea"/>
                <a:cs typeface="+mj-cs"/>
              </a:rPr>
              <a:t>”</a:t>
            </a:r>
            <a:br>
              <a:rPr lang="en-US" sz="3734" kern="1200" dirty="0"/>
            </a:b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baseline="30000" dirty="0">
                <a:solidFill>
                  <a:srgbClr val="FFFFFF"/>
                </a:solidFill>
                <a:cs typeface="Calibri Light"/>
              </a:rPr>
            </a:br>
            <a:r>
              <a:rPr lang="en-US" sz="7200" baseline="30000" dirty="0">
                <a:solidFill>
                  <a:srgbClr val="FFFFFF"/>
                </a:solidFill>
                <a:cs typeface="Calibri Light"/>
              </a:rPr>
              <a:t>P71</a:t>
            </a:r>
            <a:br>
              <a:rPr lang="en-US" sz="72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2968016"/>
            <a:ext cx="7522809" cy="8771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5300" dirty="0">
                <a:latin typeface="Calibri"/>
                <a:cs typeface="Calibri Light"/>
              </a:rPr>
              <a:t>As The Deer</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As the deer </a:t>
            </a:r>
            <a:r>
              <a:rPr lang="en-US" sz="7200" b="0" i="0" dirty="0" err="1">
                <a:solidFill>
                  <a:srgbClr val="333333"/>
                </a:solidFill>
                <a:effectLst/>
                <a:latin typeface="Helvetica Neue"/>
              </a:rPr>
              <a:t>panteth</a:t>
            </a:r>
            <a:r>
              <a:rPr lang="en-US" sz="7200" b="0" i="0" dirty="0">
                <a:solidFill>
                  <a:srgbClr val="333333"/>
                </a:solidFill>
                <a:effectLst/>
                <a:latin typeface="Helvetica Neue"/>
              </a:rPr>
              <a:t> for the water</a:t>
            </a:r>
          </a:p>
          <a:p>
            <a:r>
              <a:rPr lang="en-US" sz="7200" b="0" i="0" dirty="0">
                <a:solidFill>
                  <a:srgbClr val="333333"/>
                </a:solidFill>
                <a:effectLst/>
                <a:latin typeface="Helvetica Neue"/>
              </a:rPr>
              <a:t>So my soul longs after You</a:t>
            </a:r>
          </a:p>
          <a:p>
            <a:r>
              <a:rPr lang="en-US" sz="7200" b="0" i="0" dirty="0">
                <a:solidFill>
                  <a:srgbClr val="333333"/>
                </a:solidFill>
                <a:effectLst/>
                <a:latin typeface="Helvetica Neue"/>
              </a:rPr>
              <a:t>You alone are my hearts desire and I long to worship You</a:t>
            </a:r>
          </a:p>
        </p:txBody>
      </p:sp>
    </p:spTree>
    <p:extLst>
      <p:ext uri="{BB962C8B-B14F-4D97-AF65-F5344CB8AC3E}">
        <p14:creationId xmlns:p14="http://schemas.microsoft.com/office/powerpoint/2010/main" val="1481429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 alone are my strength, my shield, to You alone may my spirit yield</a:t>
            </a:r>
          </a:p>
          <a:p>
            <a:pPr algn="ctr"/>
            <a:r>
              <a:rPr lang="en-US" sz="7200" b="0" i="0" dirty="0">
                <a:solidFill>
                  <a:srgbClr val="333333"/>
                </a:solidFill>
                <a:effectLst/>
                <a:latin typeface="Helvetica Neue"/>
              </a:rPr>
              <a:t>You alone are my hearts desire and I long to worship You</a:t>
            </a:r>
          </a:p>
        </p:txBody>
      </p:sp>
    </p:spTree>
    <p:extLst>
      <p:ext uri="{BB962C8B-B14F-4D97-AF65-F5344CB8AC3E}">
        <p14:creationId xmlns:p14="http://schemas.microsoft.com/office/powerpoint/2010/main" val="3268000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I want You more than gold or silver</a:t>
            </a:r>
          </a:p>
          <a:p>
            <a:r>
              <a:rPr lang="en-US" sz="7200" b="0" i="0" dirty="0">
                <a:solidFill>
                  <a:srgbClr val="333333"/>
                </a:solidFill>
                <a:effectLst/>
                <a:latin typeface="Helvetica Neue"/>
              </a:rPr>
              <a:t>Only You can satisfy</a:t>
            </a:r>
          </a:p>
          <a:p>
            <a:r>
              <a:rPr lang="en-US" sz="7200" b="0" i="0" dirty="0">
                <a:solidFill>
                  <a:srgbClr val="333333"/>
                </a:solidFill>
                <a:effectLst/>
                <a:latin typeface="Helvetica Neue"/>
              </a:rPr>
              <a:t>You alone are the real joy giver and the apple of my eye</a:t>
            </a:r>
          </a:p>
        </p:txBody>
      </p:sp>
    </p:spTree>
    <p:extLst>
      <p:ext uri="{BB962C8B-B14F-4D97-AF65-F5344CB8AC3E}">
        <p14:creationId xmlns:p14="http://schemas.microsoft.com/office/powerpoint/2010/main" val="1506168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 alone are my strength, my shield, to You alone may my spirit yield</a:t>
            </a:r>
          </a:p>
          <a:p>
            <a:pPr algn="ctr"/>
            <a:r>
              <a:rPr lang="en-US" sz="7200" b="0" i="0" dirty="0">
                <a:solidFill>
                  <a:srgbClr val="333333"/>
                </a:solidFill>
                <a:effectLst/>
                <a:latin typeface="Helvetica Neue"/>
              </a:rPr>
              <a:t>You alone are my hearts desire and I long to worship You</a:t>
            </a:r>
          </a:p>
        </p:txBody>
      </p:sp>
    </p:spTree>
    <p:extLst>
      <p:ext uri="{BB962C8B-B14F-4D97-AF65-F5344CB8AC3E}">
        <p14:creationId xmlns:p14="http://schemas.microsoft.com/office/powerpoint/2010/main" val="4206816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 alone are my strength, my shield, to You alone may my spirit yield</a:t>
            </a:r>
          </a:p>
          <a:p>
            <a:pPr algn="ctr"/>
            <a:r>
              <a:rPr lang="en-US" sz="7200" b="0" i="0" dirty="0">
                <a:solidFill>
                  <a:srgbClr val="333333"/>
                </a:solidFill>
                <a:effectLst/>
                <a:latin typeface="Helvetica Neue"/>
              </a:rPr>
              <a:t>You alone are my hearts desire and I long to worship You</a:t>
            </a:r>
          </a:p>
        </p:txBody>
      </p:sp>
    </p:spTree>
    <p:extLst>
      <p:ext uri="{BB962C8B-B14F-4D97-AF65-F5344CB8AC3E}">
        <p14:creationId xmlns:p14="http://schemas.microsoft.com/office/powerpoint/2010/main" val="989565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err="1">
                <a:solidFill>
                  <a:schemeClr val="bg1"/>
                </a:solidFill>
              </a:rPr>
              <a:t>Trea</a:t>
            </a:r>
            <a:r>
              <a:rPr lang="en-US" dirty="0">
                <a:solidFill>
                  <a:schemeClr val="bg1"/>
                </a:solidFill>
              </a:rPr>
              <a:t> </a:t>
            </a:r>
            <a:r>
              <a:rPr lang="en-US" dirty="0" err="1">
                <a:solidFill>
                  <a:schemeClr val="bg1"/>
                </a:solidFill>
              </a:rPr>
              <a:t>Madole</a:t>
            </a:r>
            <a:endParaRPr lang="en-US" dirty="0">
              <a:solidFill>
                <a:schemeClr val="bg1"/>
              </a:solidFill>
            </a:endParaRPr>
          </a:p>
        </p:txBody>
      </p:sp>
    </p:spTree>
    <p:extLst>
      <p:ext uri="{BB962C8B-B14F-4D97-AF65-F5344CB8AC3E}">
        <p14:creationId xmlns:p14="http://schemas.microsoft.com/office/powerpoint/2010/main" val="26535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0" y="2491720"/>
            <a:ext cx="121820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Amen</a:t>
            </a:r>
          </a:p>
        </p:txBody>
      </p:sp>
    </p:spTree>
    <p:extLst>
      <p:ext uri="{BB962C8B-B14F-4D97-AF65-F5344CB8AC3E}">
        <p14:creationId xmlns:p14="http://schemas.microsoft.com/office/powerpoint/2010/main" val="1844050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You are the source of my strength</a:t>
            </a:r>
          </a:p>
          <a:p>
            <a:pPr algn="ctr"/>
            <a:r>
              <a:rPr lang="en-US" sz="7200" b="0" i="0" dirty="0">
                <a:solidFill>
                  <a:srgbClr val="000000"/>
                </a:solidFill>
                <a:effectLst/>
                <a:latin typeface="Raleway"/>
              </a:rPr>
              <a:t>You are the strength of my life</a:t>
            </a:r>
          </a:p>
          <a:p>
            <a:pPr algn="ctr"/>
            <a:r>
              <a:rPr lang="en-US" sz="7200" b="0" i="0" dirty="0">
                <a:solidFill>
                  <a:srgbClr val="000000"/>
                </a:solidFill>
                <a:effectLst/>
                <a:latin typeface="Raleway"/>
              </a:rPr>
              <a:t>I lift my hands in total praise to You</a:t>
            </a:r>
          </a:p>
        </p:txBody>
      </p:sp>
    </p:spTree>
    <p:extLst>
      <p:ext uri="{BB962C8B-B14F-4D97-AF65-F5344CB8AC3E}">
        <p14:creationId xmlns:p14="http://schemas.microsoft.com/office/powerpoint/2010/main" val="154097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0" y="2491720"/>
            <a:ext cx="121820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00000"/>
                </a:solidFill>
                <a:effectLst/>
                <a:latin typeface="Raleway"/>
              </a:rPr>
              <a:t>Amen</a:t>
            </a:r>
          </a:p>
        </p:txBody>
      </p:sp>
    </p:spTree>
    <p:extLst>
      <p:ext uri="{BB962C8B-B14F-4D97-AF65-F5344CB8AC3E}">
        <p14:creationId xmlns:p14="http://schemas.microsoft.com/office/powerpoint/2010/main" val="2371363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5877</TotalTime>
  <Words>1769</Words>
  <Application>Microsoft Office PowerPoint</Application>
  <PresentationFormat>Widescreen</PresentationFormat>
  <Paragraphs>227</Paragraphs>
  <Slides>70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Arabic Typesetting</vt:lpstr>
      <vt:lpstr>Arial</vt:lpstr>
      <vt:lpstr>Book Antiqua</vt:lpstr>
      <vt:lpstr>Calibri</vt:lpstr>
      <vt:lpstr>Calibri Light</vt:lpstr>
      <vt:lpstr>Helvetica Neue</vt:lpstr>
      <vt:lpstr>Programme</vt:lpstr>
      <vt:lpstr>Raleway</vt:lpstr>
      <vt:lpstr>Office Theme</vt:lpstr>
      <vt:lpstr>PowerPoint Presentation</vt:lpstr>
      <vt:lpstr>Welcome To First Christian Church  May 30th   Trea Madole “The Gospel”</vt:lpstr>
      <vt:lpstr> Special Music </vt:lpstr>
      <vt:lpstr>PowerPoint Presentation</vt:lpstr>
      <vt:lpstr>PowerPoint Presentation</vt:lpstr>
      <vt:lpstr>PowerPoint Presentation</vt:lpstr>
      <vt:lpstr>PowerPoint Presentation</vt:lpstr>
      <vt:lpstr>PowerPoint Presentation</vt:lpstr>
      <vt:lpstr>PowerPoint Presentation</vt:lpstr>
      <vt:lpstr>  Bradley Gee  Call To Worship </vt:lpstr>
      <vt:lpstr>  Bradley Gee  Call To Worship </vt:lpstr>
      <vt:lpstr> Hymn of Praise   Pgs 266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Bradley Gee  Invocation  </vt:lpstr>
      <vt:lpstr>Bradley Gee  Invocation  </vt:lpstr>
      <vt:lpstr>Bradley Gee  Invocation  </vt:lpstr>
      <vt:lpstr>Gloria Patri </vt:lpstr>
      <vt:lpstr>Jessica Snyder</vt:lpstr>
      <vt:lpstr>Pastoral Prayer &amp; Prayers of the People </vt:lpstr>
      <vt:lpstr> Hymn of Communion  P324  Vs 1,2,4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Bradley Gee </vt:lpstr>
      <vt:lpstr>Offering Meditation  Bradley Gee </vt:lpstr>
      <vt:lpstr>Offering Meditation  Bradley Gee </vt:lpstr>
      <vt:lpstr>Doxology </vt:lpstr>
      <vt:lpstr>Prayer of Dedication  Bradley Gee </vt:lpstr>
      <vt:lpstr>Prayer of Dedication  Bradley Gee </vt:lpstr>
      <vt:lpstr>Prayer of Dedication  Bradley Gee </vt:lpstr>
      <vt:lpstr>Bradley Gee    Scripture 1 Corinthians 15:1-4</vt:lpstr>
      <vt:lpstr>Bradley Gee    Scripture 1 Corinthians 15:1-4</vt:lpstr>
      <vt:lpstr>Bradley Gee    Scripture 1 Corinthians 15:1-4</vt:lpstr>
      <vt:lpstr>Bradley Gee    Scripture 1 Corinthians 15:1-4</vt:lpstr>
      <vt:lpstr> Special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Trea Madole  “The Gospel” </vt:lpstr>
      <vt:lpstr> Hymn of  Invitation P71   </vt:lpstr>
      <vt:lpstr>PowerPoint Presentation</vt:lpstr>
      <vt:lpstr>PowerPoint Presentation</vt:lpstr>
      <vt:lpstr>PowerPoint Presentation</vt:lpstr>
      <vt:lpstr>PowerPoint Presentation</vt:lpstr>
      <vt:lpstr>PowerPoint Presentation</vt:lpstr>
      <vt:lpstr>Benediction Trea Madole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Cricket Killingsworth</cp:lastModifiedBy>
  <cp:revision>621</cp:revision>
  <dcterms:created xsi:type="dcterms:W3CDTF">2021-04-26T13:40:04Z</dcterms:created>
  <dcterms:modified xsi:type="dcterms:W3CDTF">2021-05-30T15:09:42Z</dcterms:modified>
</cp:coreProperties>
</file>