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0"/>
  </p:notesMasterIdLst>
  <p:sldIdLst>
    <p:sldId id="390" r:id="rId2"/>
    <p:sldId id="300" r:id="rId3"/>
    <p:sldId id="301" r:id="rId4"/>
    <p:sldId id="480" r:id="rId5"/>
    <p:sldId id="302" r:id="rId6"/>
    <p:sldId id="437" r:id="rId7"/>
    <p:sldId id="506" r:id="rId8"/>
    <p:sldId id="443" r:id="rId9"/>
    <p:sldId id="507" r:id="rId10"/>
    <p:sldId id="481" r:id="rId11"/>
    <p:sldId id="482" r:id="rId12"/>
    <p:sldId id="508" r:id="rId13"/>
    <p:sldId id="509" r:id="rId14"/>
    <p:sldId id="483" r:id="rId15"/>
    <p:sldId id="484" r:id="rId16"/>
    <p:sldId id="510" r:id="rId17"/>
    <p:sldId id="511" r:id="rId18"/>
    <p:sldId id="512" r:id="rId19"/>
    <p:sldId id="317" r:id="rId20"/>
    <p:sldId id="487" r:id="rId21"/>
    <p:sldId id="319" r:id="rId22"/>
    <p:sldId id="320" r:id="rId23"/>
    <p:sldId id="321" r:id="rId24"/>
    <p:sldId id="322" r:id="rId25"/>
    <p:sldId id="279" r:id="rId26"/>
    <p:sldId id="488" r:id="rId27"/>
    <p:sldId id="500" r:id="rId28"/>
    <p:sldId id="513" r:id="rId29"/>
    <p:sldId id="503" r:id="rId30"/>
    <p:sldId id="514" r:id="rId31"/>
    <p:sldId id="515" r:id="rId32"/>
    <p:sldId id="392" r:id="rId33"/>
    <p:sldId id="336" r:id="rId34"/>
    <p:sldId id="489" r:id="rId35"/>
    <p:sldId id="338" r:id="rId36"/>
    <p:sldId id="339" r:id="rId37"/>
    <p:sldId id="516" r:id="rId38"/>
    <p:sldId id="517" r:id="rId39"/>
    <p:sldId id="344" r:id="rId40"/>
    <p:sldId id="518" r:id="rId41"/>
    <p:sldId id="519" r:id="rId42"/>
    <p:sldId id="520" r:id="rId43"/>
    <p:sldId id="436" r:id="rId44"/>
    <p:sldId id="521" r:id="rId45"/>
    <p:sldId id="522" r:id="rId46"/>
    <p:sldId id="523" r:id="rId47"/>
    <p:sldId id="529" r:id="rId48"/>
    <p:sldId id="530" r:id="rId49"/>
    <p:sldId id="524" r:id="rId50"/>
    <p:sldId id="525" r:id="rId51"/>
    <p:sldId id="526" r:id="rId52"/>
    <p:sldId id="531" r:id="rId53"/>
    <p:sldId id="532" r:id="rId54"/>
    <p:sldId id="527" r:id="rId55"/>
    <p:sldId id="528" r:id="rId56"/>
    <p:sldId id="533" r:id="rId57"/>
    <p:sldId id="400" r:id="rId58"/>
    <p:sldId id="346" r:id="rId59"/>
    <p:sldId id="468" r:id="rId60"/>
    <p:sldId id="534" r:id="rId61"/>
    <p:sldId id="535" r:id="rId62"/>
    <p:sldId id="536" r:id="rId63"/>
    <p:sldId id="348" r:id="rId64"/>
    <p:sldId id="496" r:id="rId65"/>
    <p:sldId id="537" r:id="rId66"/>
    <p:sldId id="538" r:id="rId67"/>
    <p:sldId id="399" r:id="rId68"/>
    <p:sldId id="391" r:id="rId6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FBB2F4E-9CFA-4274-82C3-8A5122AB0504}">
          <p14:sldIdLst>
            <p14:sldId id="390"/>
            <p14:sldId id="300"/>
            <p14:sldId id="301"/>
            <p14:sldId id="480"/>
            <p14:sldId id="302"/>
            <p14:sldId id="437"/>
            <p14:sldId id="506"/>
            <p14:sldId id="443"/>
            <p14:sldId id="507"/>
            <p14:sldId id="481"/>
            <p14:sldId id="482"/>
            <p14:sldId id="508"/>
            <p14:sldId id="509"/>
            <p14:sldId id="483"/>
            <p14:sldId id="484"/>
            <p14:sldId id="510"/>
            <p14:sldId id="511"/>
            <p14:sldId id="512"/>
            <p14:sldId id="317"/>
            <p14:sldId id="487"/>
            <p14:sldId id="319"/>
            <p14:sldId id="320"/>
            <p14:sldId id="321"/>
            <p14:sldId id="322"/>
            <p14:sldId id="279"/>
            <p14:sldId id="488"/>
            <p14:sldId id="500"/>
            <p14:sldId id="513"/>
            <p14:sldId id="503"/>
            <p14:sldId id="514"/>
            <p14:sldId id="515"/>
            <p14:sldId id="392"/>
            <p14:sldId id="336"/>
            <p14:sldId id="489"/>
            <p14:sldId id="338"/>
            <p14:sldId id="339"/>
            <p14:sldId id="516"/>
            <p14:sldId id="517"/>
            <p14:sldId id="344"/>
            <p14:sldId id="518"/>
            <p14:sldId id="519"/>
            <p14:sldId id="520"/>
            <p14:sldId id="436"/>
            <p14:sldId id="521"/>
            <p14:sldId id="522"/>
            <p14:sldId id="523"/>
            <p14:sldId id="529"/>
            <p14:sldId id="530"/>
            <p14:sldId id="524"/>
            <p14:sldId id="525"/>
            <p14:sldId id="526"/>
            <p14:sldId id="531"/>
            <p14:sldId id="532"/>
            <p14:sldId id="527"/>
            <p14:sldId id="528"/>
            <p14:sldId id="533"/>
            <p14:sldId id="400"/>
            <p14:sldId id="346"/>
            <p14:sldId id="468"/>
            <p14:sldId id="534"/>
            <p14:sldId id="535"/>
            <p14:sldId id="536"/>
            <p14:sldId id="348"/>
            <p14:sldId id="496"/>
            <p14:sldId id="537"/>
            <p14:sldId id="538"/>
            <p14:sldId id="399"/>
            <p14:sldId id="391"/>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77348" autoAdjust="0"/>
  </p:normalViewPr>
  <p:slideViewPr>
    <p:cSldViewPr snapToGrid="0">
      <p:cViewPr>
        <p:scale>
          <a:sx n="67" d="100"/>
          <a:sy n="67" d="100"/>
        </p:scale>
        <p:origin x="604" y="4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2BB58B-CE57-48E0-88FE-8612E0F25903}" type="datetimeFigureOut">
              <a:rPr lang="en-US" smtClean="0"/>
              <a:t>6/13/2021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2BF1FF-6BCB-42F7-B43A-DF311958242D}" type="slidenum">
              <a:rPr lang="en-US" smtClean="0"/>
              <a:t>‹#›</a:t>
            </a:fld>
            <a:endParaRPr lang="en-US"/>
          </a:p>
        </p:txBody>
      </p:sp>
    </p:spTree>
    <p:extLst>
      <p:ext uri="{BB962C8B-B14F-4D97-AF65-F5344CB8AC3E}">
        <p14:creationId xmlns:p14="http://schemas.microsoft.com/office/powerpoint/2010/main" val="3805860271"/>
      </p:ext>
    </p:extLst>
  </p:cSld>
  <p:clrMap bg1="lt1" tx1="dk1" bg2="lt2" tx2="dk2" accent1="accent1" accent2="accent2" accent3="accent3" accent4="accent4" accent5="accent5" accent6="accent6" hlink="hlink" folHlink="folHlink"/>
  <p:notesStyle>
    <a:lvl1pPr marL="0" algn="l" defTabSz="1371600" rtl="0" eaLnBrk="1" latinLnBrk="0" hangingPunct="1">
      <a:defRPr sz="1800" kern="1200">
        <a:solidFill>
          <a:schemeClr val="tx1"/>
        </a:solidFill>
        <a:latin typeface="+mn-lt"/>
        <a:ea typeface="+mn-ea"/>
        <a:cs typeface="+mn-cs"/>
      </a:defRPr>
    </a:lvl1pPr>
    <a:lvl2pPr marL="685800" algn="l" defTabSz="1371600" rtl="0" eaLnBrk="1" latinLnBrk="0" hangingPunct="1">
      <a:defRPr sz="1800" kern="1200">
        <a:solidFill>
          <a:schemeClr val="tx1"/>
        </a:solidFill>
        <a:latin typeface="+mn-lt"/>
        <a:ea typeface="+mn-ea"/>
        <a:cs typeface="+mn-cs"/>
      </a:defRPr>
    </a:lvl2pPr>
    <a:lvl3pPr marL="1371600" algn="l" defTabSz="1371600" rtl="0" eaLnBrk="1" latinLnBrk="0" hangingPunct="1">
      <a:defRPr sz="1800" kern="1200">
        <a:solidFill>
          <a:schemeClr val="tx1"/>
        </a:solidFill>
        <a:latin typeface="+mn-lt"/>
        <a:ea typeface="+mn-ea"/>
        <a:cs typeface="+mn-cs"/>
      </a:defRPr>
    </a:lvl3pPr>
    <a:lvl4pPr marL="2057400" algn="l" defTabSz="1371600" rtl="0" eaLnBrk="1" latinLnBrk="0" hangingPunct="1">
      <a:defRPr sz="1800" kern="1200">
        <a:solidFill>
          <a:schemeClr val="tx1"/>
        </a:solidFill>
        <a:latin typeface="+mn-lt"/>
        <a:ea typeface="+mn-ea"/>
        <a:cs typeface="+mn-cs"/>
      </a:defRPr>
    </a:lvl4pPr>
    <a:lvl5pPr marL="2743200" algn="l" defTabSz="1371600" rtl="0" eaLnBrk="1" latinLnBrk="0" hangingPunct="1">
      <a:defRPr sz="1800" kern="1200">
        <a:solidFill>
          <a:schemeClr val="tx1"/>
        </a:solidFill>
        <a:latin typeface="+mn-lt"/>
        <a:ea typeface="+mn-ea"/>
        <a:cs typeface="+mn-cs"/>
      </a:defRPr>
    </a:lvl5pPr>
    <a:lvl6pPr marL="3429000" algn="l" defTabSz="1371600" rtl="0" eaLnBrk="1" latinLnBrk="0" hangingPunct="1">
      <a:defRPr sz="1800" kern="1200">
        <a:solidFill>
          <a:schemeClr val="tx1"/>
        </a:solidFill>
        <a:latin typeface="+mn-lt"/>
        <a:ea typeface="+mn-ea"/>
        <a:cs typeface="+mn-cs"/>
      </a:defRPr>
    </a:lvl6pPr>
    <a:lvl7pPr marL="4114800" algn="l" defTabSz="1371600" rtl="0" eaLnBrk="1" latinLnBrk="0" hangingPunct="1">
      <a:defRPr sz="1800" kern="1200">
        <a:solidFill>
          <a:schemeClr val="tx1"/>
        </a:solidFill>
        <a:latin typeface="+mn-lt"/>
        <a:ea typeface="+mn-ea"/>
        <a:cs typeface="+mn-cs"/>
      </a:defRPr>
    </a:lvl7pPr>
    <a:lvl8pPr marL="4800600" algn="l" defTabSz="1371600" rtl="0" eaLnBrk="1" latinLnBrk="0" hangingPunct="1">
      <a:defRPr sz="1800" kern="1200">
        <a:solidFill>
          <a:schemeClr val="tx1"/>
        </a:solidFill>
        <a:latin typeface="+mn-lt"/>
        <a:ea typeface="+mn-ea"/>
        <a:cs typeface="+mn-cs"/>
      </a:defRPr>
    </a:lvl8pPr>
    <a:lvl9pPr marL="5486400" algn="l" defTabSz="1371600" rtl="0" eaLnBrk="1" latinLnBrk="0" hangingPunct="1">
      <a:defRPr sz="1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2BF1FF-6BCB-42F7-B43A-DF311958242D}" type="slidenum">
              <a:rPr lang="en-US" smtClean="0"/>
              <a:t>63</a:t>
            </a:fld>
            <a:endParaRPr lang="en-US"/>
          </a:p>
        </p:txBody>
      </p:sp>
    </p:spTree>
    <p:extLst>
      <p:ext uri="{BB962C8B-B14F-4D97-AF65-F5344CB8AC3E}">
        <p14:creationId xmlns:p14="http://schemas.microsoft.com/office/powerpoint/2010/main" val="15530142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2BF1FF-6BCB-42F7-B43A-DF311958242D}" type="slidenum">
              <a:rPr lang="en-US" smtClean="0"/>
              <a:t>64</a:t>
            </a:fld>
            <a:endParaRPr lang="en-US"/>
          </a:p>
        </p:txBody>
      </p:sp>
    </p:spTree>
    <p:extLst>
      <p:ext uri="{BB962C8B-B14F-4D97-AF65-F5344CB8AC3E}">
        <p14:creationId xmlns:p14="http://schemas.microsoft.com/office/powerpoint/2010/main" val="7789726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B479734-E20B-4D93-B8A9-F7027A5E7797}" type="datetimeFigureOut">
              <a:rPr lang="en-US" smtClean="0"/>
              <a:t>6/13/2021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19FFE0-B956-4972-A204-41C5B71642D0}" type="slidenum">
              <a:rPr lang="en-US" smtClean="0"/>
              <a:t>‹#›</a:t>
            </a:fld>
            <a:endParaRPr lang="en-US"/>
          </a:p>
        </p:txBody>
      </p:sp>
    </p:spTree>
    <p:extLst>
      <p:ext uri="{BB962C8B-B14F-4D97-AF65-F5344CB8AC3E}">
        <p14:creationId xmlns:p14="http://schemas.microsoft.com/office/powerpoint/2010/main" val="20501322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479734-E20B-4D93-B8A9-F7027A5E7797}" type="datetimeFigureOut">
              <a:rPr lang="en-US" smtClean="0"/>
              <a:t>6/13/2021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19FFE0-B956-4972-A204-41C5B71642D0}" type="slidenum">
              <a:rPr lang="en-US" smtClean="0"/>
              <a:t>‹#›</a:t>
            </a:fld>
            <a:endParaRPr lang="en-US"/>
          </a:p>
        </p:txBody>
      </p:sp>
    </p:spTree>
    <p:extLst>
      <p:ext uri="{BB962C8B-B14F-4D97-AF65-F5344CB8AC3E}">
        <p14:creationId xmlns:p14="http://schemas.microsoft.com/office/powerpoint/2010/main" val="15933215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6"/>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6"/>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479734-E20B-4D93-B8A9-F7027A5E7797}" type="datetimeFigureOut">
              <a:rPr lang="en-US" smtClean="0"/>
              <a:t>6/13/2021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19FFE0-B956-4972-A204-41C5B71642D0}" type="slidenum">
              <a:rPr lang="en-US" smtClean="0"/>
              <a:t>‹#›</a:t>
            </a:fld>
            <a:endParaRPr lang="en-US"/>
          </a:p>
        </p:txBody>
      </p:sp>
    </p:spTree>
    <p:extLst>
      <p:ext uri="{BB962C8B-B14F-4D97-AF65-F5344CB8AC3E}">
        <p14:creationId xmlns:p14="http://schemas.microsoft.com/office/powerpoint/2010/main" val="3979623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479734-E20B-4D93-B8A9-F7027A5E7797}" type="datetimeFigureOut">
              <a:rPr lang="en-US" smtClean="0"/>
              <a:t>6/13/2021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19FFE0-B956-4972-A204-41C5B71642D0}" type="slidenum">
              <a:rPr lang="en-US" smtClean="0"/>
              <a:t>‹#›</a:t>
            </a:fld>
            <a:endParaRPr lang="en-US"/>
          </a:p>
        </p:txBody>
      </p:sp>
    </p:spTree>
    <p:extLst>
      <p:ext uri="{BB962C8B-B14F-4D97-AF65-F5344CB8AC3E}">
        <p14:creationId xmlns:p14="http://schemas.microsoft.com/office/powerpoint/2010/main" val="25980770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9"/>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4"/>
            <a:ext cx="10515600" cy="1500187"/>
          </a:xfrm>
        </p:spPr>
        <p:txBody>
          <a:bodyPr/>
          <a:lstStyle>
            <a:lvl1pPr marL="0" indent="0">
              <a:buNone/>
              <a:defRPr sz="2400">
                <a:solidFill>
                  <a:schemeClr val="tx1">
                    <a:tint val="75000"/>
                  </a:schemeClr>
                </a:solidFill>
              </a:defRPr>
            </a:lvl1pPr>
            <a:lvl2pPr marL="457223" indent="0">
              <a:buNone/>
              <a:defRPr sz="2000">
                <a:solidFill>
                  <a:schemeClr val="tx1">
                    <a:tint val="75000"/>
                  </a:schemeClr>
                </a:solidFill>
              </a:defRPr>
            </a:lvl2pPr>
            <a:lvl3pPr marL="914446" indent="0">
              <a:buNone/>
              <a:defRPr sz="1800">
                <a:solidFill>
                  <a:schemeClr val="tx1">
                    <a:tint val="75000"/>
                  </a:schemeClr>
                </a:solidFill>
              </a:defRPr>
            </a:lvl3pPr>
            <a:lvl4pPr marL="1371669" indent="0">
              <a:buNone/>
              <a:defRPr sz="1600">
                <a:solidFill>
                  <a:schemeClr val="tx1">
                    <a:tint val="75000"/>
                  </a:schemeClr>
                </a:solidFill>
              </a:defRPr>
            </a:lvl4pPr>
            <a:lvl5pPr marL="1828891" indent="0">
              <a:buNone/>
              <a:defRPr sz="1600">
                <a:solidFill>
                  <a:schemeClr val="tx1">
                    <a:tint val="75000"/>
                  </a:schemeClr>
                </a:solidFill>
              </a:defRPr>
            </a:lvl5pPr>
            <a:lvl6pPr marL="2286114" indent="0">
              <a:buNone/>
              <a:defRPr sz="1600">
                <a:solidFill>
                  <a:schemeClr val="tx1">
                    <a:tint val="75000"/>
                  </a:schemeClr>
                </a:solidFill>
              </a:defRPr>
            </a:lvl6pPr>
            <a:lvl7pPr marL="2743337" indent="0">
              <a:buNone/>
              <a:defRPr sz="1600">
                <a:solidFill>
                  <a:schemeClr val="tx1">
                    <a:tint val="75000"/>
                  </a:schemeClr>
                </a:solidFill>
              </a:defRPr>
            </a:lvl7pPr>
            <a:lvl8pPr marL="3200560" indent="0">
              <a:buNone/>
              <a:defRPr sz="1600">
                <a:solidFill>
                  <a:schemeClr val="tx1">
                    <a:tint val="75000"/>
                  </a:schemeClr>
                </a:solidFill>
              </a:defRPr>
            </a:lvl8pPr>
            <a:lvl9pPr marL="3657783"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479734-E20B-4D93-B8A9-F7027A5E7797}" type="datetimeFigureOut">
              <a:rPr lang="en-US" smtClean="0"/>
              <a:t>6/13/2021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19FFE0-B956-4972-A204-41C5B71642D0}" type="slidenum">
              <a:rPr lang="en-US" smtClean="0"/>
              <a:t>‹#›</a:t>
            </a:fld>
            <a:endParaRPr lang="en-US"/>
          </a:p>
        </p:txBody>
      </p:sp>
    </p:spTree>
    <p:extLst>
      <p:ext uri="{BB962C8B-B14F-4D97-AF65-F5344CB8AC3E}">
        <p14:creationId xmlns:p14="http://schemas.microsoft.com/office/powerpoint/2010/main" val="3758665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6"/>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6"/>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B479734-E20B-4D93-B8A9-F7027A5E7797}" type="datetimeFigureOut">
              <a:rPr lang="en-US" smtClean="0"/>
              <a:t>6/13/2021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19FFE0-B956-4972-A204-41C5B71642D0}" type="slidenum">
              <a:rPr lang="en-US" smtClean="0"/>
              <a:t>‹#›</a:t>
            </a:fld>
            <a:endParaRPr lang="en-US"/>
          </a:p>
        </p:txBody>
      </p:sp>
    </p:spTree>
    <p:extLst>
      <p:ext uri="{BB962C8B-B14F-4D97-AF65-F5344CB8AC3E}">
        <p14:creationId xmlns:p14="http://schemas.microsoft.com/office/powerpoint/2010/main" val="32356395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B479734-E20B-4D93-B8A9-F7027A5E7797}" type="datetimeFigureOut">
              <a:rPr lang="en-US" smtClean="0"/>
              <a:t>6/13/2021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A19FFE0-B956-4972-A204-41C5B71642D0}" type="slidenum">
              <a:rPr lang="en-US" smtClean="0"/>
              <a:t>‹#›</a:t>
            </a:fld>
            <a:endParaRPr lang="en-US"/>
          </a:p>
        </p:txBody>
      </p:sp>
    </p:spTree>
    <p:extLst>
      <p:ext uri="{BB962C8B-B14F-4D97-AF65-F5344CB8AC3E}">
        <p14:creationId xmlns:p14="http://schemas.microsoft.com/office/powerpoint/2010/main" val="23492518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B479734-E20B-4D93-B8A9-F7027A5E7797}" type="datetimeFigureOut">
              <a:rPr lang="en-US" smtClean="0"/>
              <a:t>6/13/2021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19FFE0-B956-4972-A204-41C5B71642D0}" type="slidenum">
              <a:rPr lang="en-US" smtClean="0"/>
              <a:t>‹#›</a:t>
            </a:fld>
            <a:endParaRPr lang="en-US"/>
          </a:p>
        </p:txBody>
      </p:sp>
    </p:spTree>
    <p:extLst>
      <p:ext uri="{BB962C8B-B14F-4D97-AF65-F5344CB8AC3E}">
        <p14:creationId xmlns:p14="http://schemas.microsoft.com/office/powerpoint/2010/main" val="41051667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479734-E20B-4D93-B8A9-F7027A5E7797}" type="datetimeFigureOut">
              <a:rPr lang="en-US" smtClean="0"/>
              <a:t>6/13/2021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A19FFE0-B956-4972-A204-41C5B71642D0}" type="slidenum">
              <a:rPr lang="en-US" smtClean="0"/>
              <a:t>‹#›</a:t>
            </a:fld>
            <a:endParaRPr lang="en-US"/>
          </a:p>
        </p:txBody>
      </p:sp>
    </p:spTree>
    <p:extLst>
      <p:ext uri="{BB962C8B-B14F-4D97-AF65-F5344CB8AC3E}">
        <p14:creationId xmlns:p14="http://schemas.microsoft.com/office/powerpoint/2010/main" val="9636680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B479734-E20B-4D93-B8A9-F7027A5E7797}" type="datetimeFigureOut">
              <a:rPr lang="en-US" smtClean="0"/>
              <a:t>6/13/2021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19FFE0-B956-4972-A204-41C5B71642D0}" type="slidenum">
              <a:rPr lang="en-US" smtClean="0"/>
              <a:t>‹#›</a:t>
            </a:fld>
            <a:endParaRPr lang="en-US"/>
          </a:p>
        </p:txBody>
      </p:sp>
    </p:spTree>
    <p:extLst>
      <p:ext uri="{BB962C8B-B14F-4D97-AF65-F5344CB8AC3E}">
        <p14:creationId xmlns:p14="http://schemas.microsoft.com/office/powerpoint/2010/main" val="37664680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B479734-E20B-4D93-B8A9-F7027A5E7797}" type="datetimeFigureOut">
              <a:rPr lang="en-US" smtClean="0"/>
              <a:t>6/13/2021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19FFE0-B956-4972-A204-41C5B71642D0}" type="slidenum">
              <a:rPr lang="en-US" smtClean="0"/>
              <a:t>‹#›</a:t>
            </a:fld>
            <a:endParaRPr lang="en-US"/>
          </a:p>
        </p:txBody>
      </p:sp>
    </p:spTree>
    <p:extLst>
      <p:ext uri="{BB962C8B-B14F-4D97-AF65-F5344CB8AC3E}">
        <p14:creationId xmlns:p14="http://schemas.microsoft.com/office/powerpoint/2010/main" val="8690033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6"/>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479734-E20B-4D93-B8A9-F7027A5E7797}" type="datetimeFigureOut">
              <a:rPr lang="en-US" smtClean="0"/>
              <a:t>6/13/2021</a:t>
            </a:fld>
            <a:endParaRPr lang="en-US"/>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19FFE0-B956-4972-A204-41C5B71642D0}" type="slidenum">
              <a:rPr lang="en-US" smtClean="0"/>
              <a:t>‹#›</a:t>
            </a:fld>
            <a:endParaRPr lang="en-US"/>
          </a:p>
        </p:txBody>
      </p:sp>
    </p:spTree>
    <p:extLst>
      <p:ext uri="{BB962C8B-B14F-4D97-AF65-F5344CB8AC3E}">
        <p14:creationId xmlns:p14="http://schemas.microsoft.com/office/powerpoint/2010/main" val="29215176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1FDE7-E741-47AD-BD51-4C8BFCEFCAE5}"/>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A6F85A7C-230D-4E3D-8940-70E0B3FB8A76}"/>
              </a:ext>
            </a:extLst>
          </p:cNvPr>
          <p:cNvSpPr>
            <a:spLocks noGrp="1"/>
          </p:cNvSpPr>
          <p:nvPr>
            <p:ph type="subTitle" idx="1"/>
          </p:nvPr>
        </p:nvSpPr>
        <p:spPr/>
        <p:txBody>
          <a:bodyPr/>
          <a:lstStyle/>
          <a:p>
            <a:endParaRPr lang="en-US"/>
          </a:p>
        </p:txBody>
      </p:sp>
      <p:pic>
        <p:nvPicPr>
          <p:cNvPr id="5" name="Picture 4" descr="A picture containing text, wall, indoor, tiled&#10;&#10;Description automatically generated">
            <a:extLst>
              <a:ext uri="{FF2B5EF4-FFF2-40B4-BE49-F238E27FC236}">
                <a16:creationId xmlns:a16="http://schemas.microsoft.com/office/drawing/2014/main" id="{7EDD3930-C662-4E8A-8F5E-B0994DBA46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646749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F1F5CC2-D478-4CC7-8657-D188C5FB5464}"/>
              </a:ext>
            </a:extLst>
          </p:cNvPr>
          <p:cNvSpPr txBox="1"/>
          <p:nvPr/>
        </p:nvSpPr>
        <p:spPr>
          <a:xfrm>
            <a:off x="12526" y="-959"/>
            <a:ext cx="12182030"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7200" b="0" i="0" dirty="0">
                <a:solidFill>
                  <a:srgbClr val="000000"/>
                </a:solidFill>
                <a:effectLst/>
                <a:latin typeface="Raleway"/>
              </a:rPr>
              <a:t>Oh, perfect redemption,</a:t>
            </a:r>
          </a:p>
          <a:p>
            <a:r>
              <a:rPr lang="en-US" sz="7200" dirty="0">
                <a:solidFill>
                  <a:srgbClr val="000000"/>
                </a:solidFill>
                <a:latin typeface="Raleway"/>
              </a:rPr>
              <a:t>t</a:t>
            </a:r>
            <a:r>
              <a:rPr lang="en-US" sz="7200" b="0" i="0" dirty="0">
                <a:solidFill>
                  <a:srgbClr val="000000"/>
                </a:solidFill>
                <a:effectLst/>
                <a:latin typeface="Raleway"/>
              </a:rPr>
              <a:t>he purchase of blood,</a:t>
            </a:r>
          </a:p>
          <a:p>
            <a:r>
              <a:rPr lang="en-US" sz="7200" dirty="0">
                <a:solidFill>
                  <a:srgbClr val="000000"/>
                </a:solidFill>
                <a:latin typeface="Raleway"/>
              </a:rPr>
              <a:t>t</a:t>
            </a:r>
            <a:r>
              <a:rPr lang="en-US" sz="7200" b="0" i="0" dirty="0">
                <a:solidFill>
                  <a:srgbClr val="000000"/>
                </a:solidFill>
                <a:effectLst/>
                <a:latin typeface="Raleway"/>
              </a:rPr>
              <a:t>o </a:t>
            </a:r>
            <a:r>
              <a:rPr lang="en-US" sz="7200" b="0" i="0" dirty="0" err="1">
                <a:solidFill>
                  <a:srgbClr val="000000"/>
                </a:solidFill>
                <a:effectLst/>
                <a:latin typeface="Raleway"/>
              </a:rPr>
              <a:t>ev’ry</a:t>
            </a:r>
            <a:r>
              <a:rPr lang="en-US" sz="7200" b="0" i="0" dirty="0">
                <a:solidFill>
                  <a:srgbClr val="000000"/>
                </a:solidFill>
                <a:effectLst/>
                <a:latin typeface="Raleway"/>
              </a:rPr>
              <a:t> believer the promise of God.</a:t>
            </a:r>
          </a:p>
        </p:txBody>
      </p:sp>
    </p:spTree>
    <p:extLst>
      <p:ext uri="{BB962C8B-B14F-4D97-AF65-F5344CB8AC3E}">
        <p14:creationId xmlns:p14="http://schemas.microsoft.com/office/powerpoint/2010/main" val="39388015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F1F5CC2-D478-4CC7-8657-D188C5FB5464}"/>
              </a:ext>
            </a:extLst>
          </p:cNvPr>
          <p:cNvSpPr txBox="1"/>
          <p:nvPr/>
        </p:nvSpPr>
        <p:spPr>
          <a:xfrm>
            <a:off x="12526" y="-959"/>
            <a:ext cx="12182030"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7200" dirty="0">
                <a:solidFill>
                  <a:srgbClr val="000000"/>
                </a:solidFill>
                <a:latin typeface="Raleway"/>
              </a:rPr>
              <a:t>The vilest offender who truly believes,</a:t>
            </a:r>
          </a:p>
          <a:p>
            <a:r>
              <a:rPr lang="en-US" sz="7200" dirty="0">
                <a:solidFill>
                  <a:srgbClr val="000000"/>
                </a:solidFill>
                <a:latin typeface="Raleway"/>
              </a:rPr>
              <a:t>that moment from Jesus a pardon receives.</a:t>
            </a:r>
          </a:p>
        </p:txBody>
      </p:sp>
    </p:spTree>
    <p:extLst>
      <p:ext uri="{BB962C8B-B14F-4D97-AF65-F5344CB8AC3E}">
        <p14:creationId xmlns:p14="http://schemas.microsoft.com/office/powerpoint/2010/main" val="12650383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F1F5CC2-D478-4CC7-8657-D188C5FB5464}"/>
              </a:ext>
            </a:extLst>
          </p:cNvPr>
          <p:cNvSpPr txBox="1"/>
          <p:nvPr/>
        </p:nvSpPr>
        <p:spPr>
          <a:xfrm>
            <a:off x="12526" y="-959"/>
            <a:ext cx="12182030" cy="784830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7200" b="0" i="0" dirty="0">
                <a:solidFill>
                  <a:srgbClr val="0A3F64"/>
                </a:solidFill>
                <a:effectLst/>
                <a:latin typeface="Verdana" panose="020B0604030504040204" pitchFamily="34" charset="0"/>
              </a:rPr>
              <a:t>Praise the Lord, Praise the Lord, </a:t>
            </a:r>
            <a:r>
              <a:rPr lang="en-US" sz="7200" dirty="0">
                <a:solidFill>
                  <a:srgbClr val="0A3F64"/>
                </a:solidFill>
                <a:latin typeface="Verdana" panose="020B0604030504040204" pitchFamily="34" charset="0"/>
              </a:rPr>
              <a:t>L</a:t>
            </a:r>
            <a:r>
              <a:rPr lang="en-US" sz="7200" b="0" i="0" dirty="0">
                <a:solidFill>
                  <a:srgbClr val="0A3F64"/>
                </a:solidFill>
                <a:effectLst/>
                <a:latin typeface="Verdana" panose="020B0604030504040204" pitchFamily="34" charset="0"/>
              </a:rPr>
              <a:t>et the earth hear his voice!</a:t>
            </a:r>
            <a:br>
              <a:rPr lang="en-US" sz="7200" dirty="0"/>
            </a:br>
            <a:r>
              <a:rPr lang="en-US" sz="7200" b="0" i="0" dirty="0">
                <a:solidFill>
                  <a:srgbClr val="0A3F64"/>
                </a:solidFill>
                <a:effectLst/>
                <a:latin typeface="Verdana" panose="020B0604030504040204" pitchFamily="34" charset="0"/>
              </a:rPr>
              <a:t>Praise the Lord, Praise the Lord, Let the people rejoice!</a:t>
            </a:r>
            <a:br>
              <a:rPr lang="en-US" sz="7200" dirty="0"/>
            </a:br>
            <a:endParaRPr lang="en-US" sz="7200" b="0" i="0" dirty="0">
              <a:solidFill>
                <a:srgbClr val="000000"/>
              </a:solidFill>
              <a:effectLst/>
              <a:latin typeface="Raleway"/>
            </a:endParaRPr>
          </a:p>
        </p:txBody>
      </p:sp>
    </p:spTree>
    <p:extLst>
      <p:ext uri="{BB962C8B-B14F-4D97-AF65-F5344CB8AC3E}">
        <p14:creationId xmlns:p14="http://schemas.microsoft.com/office/powerpoint/2010/main" val="29137028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F1F5CC2-D478-4CC7-8657-D188C5FB5464}"/>
              </a:ext>
            </a:extLst>
          </p:cNvPr>
          <p:cNvSpPr txBox="1"/>
          <p:nvPr/>
        </p:nvSpPr>
        <p:spPr>
          <a:xfrm>
            <a:off x="12526" y="-959"/>
            <a:ext cx="12182030" cy="563231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7200" b="0" i="0" dirty="0">
                <a:solidFill>
                  <a:srgbClr val="0A3F64"/>
                </a:solidFill>
                <a:effectLst/>
                <a:latin typeface="Verdana" panose="020B0604030504040204" pitchFamily="34" charset="0"/>
              </a:rPr>
              <a:t>O come to the Father, through Jesus the Son,</a:t>
            </a:r>
            <a:br>
              <a:rPr lang="en-US" sz="7200" b="0" i="0" dirty="0">
                <a:solidFill>
                  <a:srgbClr val="0A3F64"/>
                </a:solidFill>
                <a:effectLst/>
                <a:latin typeface="Verdana" panose="020B0604030504040204" pitchFamily="34" charset="0"/>
              </a:rPr>
            </a:br>
            <a:r>
              <a:rPr lang="en-US" sz="7200" b="0" i="0" dirty="0">
                <a:solidFill>
                  <a:srgbClr val="0A3F64"/>
                </a:solidFill>
                <a:effectLst/>
                <a:latin typeface="Verdana" panose="020B0604030504040204" pitchFamily="34" charset="0"/>
              </a:rPr>
              <a:t>and give him the glory, great things he hath done.</a:t>
            </a:r>
          </a:p>
        </p:txBody>
      </p:sp>
    </p:spTree>
    <p:extLst>
      <p:ext uri="{BB962C8B-B14F-4D97-AF65-F5344CB8AC3E}">
        <p14:creationId xmlns:p14="http://schemas.microsoft.com/office/powerpoint/2010/main" val="21437135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F1F5CC2-D478-4CC7-8657-D188C5FB5464}"/>
              </a:ext>
            </a:extLst>
          </p:cNvPr>
          <p:cNvSpPr txBox="1"/>
          <p:nvPr/>
        </p:nvSpPr>
        <p:spPr>
          <a:xfrm>
            <a:off x="12526" y="-959"/>
            <a:ext cx="12182030" cy="67403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7200" b="0" i="0" dirty="0">
                <a:effectLst/>
                <a:latin typeface="Verdana" panose="020B0604030504040204" pitchFamily="34" charset="0"/>
              </a:rPr>
              <a:t>Great things he hath taught us, great things he hath done,</a:t>
            </a:r>
            <a:br>
              <a:rPr lang="en-US" sz="7200" dirty="0"/>
            </a:br>
            <a:r>
              <a:rPr lang="en-US" sz="7200" dirty="0">
                <a:latin typeface="Verdana" panose="020B0604030504040204" pitchFamily="34" charset="0"/>
              </a:rPr>
              <a:t>a</a:t>
            </a:r>
            <a:r>
              <a:rPr lang="en-US" sz="7200" b="0" i="0" dirty="0">
                <a:effectLst/>
                <a:latin typeface="Verdana" panose="020B0604030504040204" pitchFamily="34" charset="0"/>
              </a:rPr>
              <a:t>nd great our rejoicing through Jesus the Son,</a:t>
            </a:r>
            <a:br>
              <a:rPr lang="en-US" sz="7200" dirty="0"/>
            </a:br>
            <a:endParaRPr lang="en-US" sz="7200" b="0" i="0" dirty="0">
              <a:effectLst/>
              <a:latin typeface="Raleway"/>
            </a:endParaRPr>
          </a:p>
        </p:txBody>
      </p:sp>
    </p:spTree>
    <p:extLst>
      <p:ext uri="{BB962C8B-B14F-4D97-AF65-F5344CB8AC3E}">
        <p14:creationId xmlns:p14="http://schemas.microsoft.com/office/powerpoint/2010/main" val="24425055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F1F5CC2-D478-4CC7-8657-D188C5FB5464}"/>
              </a:ext>
            </a:extLst>
          </p:cNvPr>
          <p:cNvSpPr txBox="1"/>
          <p:nvPr/>
        </p:nvSpPr>
        <p:spPr>
          <a:xfrm>
            <a:off x="12526" y="-959"/>
            <a:ext cx="12182030"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7200" dirty="0">
                <a:solidFill>
                  <a:srgbClr val="000000"/>
                </a:solidFill>
                <a:latin typeface="Raleway"/>
              </a:rPr>
              <a:t>But purer, and higher, and greater will be</a:t>
            </a:r>
            <a:br>
              <a:rPr lang="en-US" sz="7200" dirty="0">
                <a:solidFill>
                  <a:srgbClr val="000000"/>
                </a:solidFill>
                <a:latin typeface="Raleway"/>
              </a:rPr>
            </a:br>
            <a:r>
              <a:rPr lang="en-US" sz="7200" dirty="0">
                <a:solidFill>
                  <a:srgbClr val="000000"/>
                </a:solidFill>
                <a:latin typeface="Raleway"/>
              </a:rPr>
              <a:t>Our wonder, our transport, when Jesus we see.</a:t>
            </a:r>
          </a:p>
        </p:txBody>
      </p:sp>
    </p:spTree>
    <p:extLst>
      <p:ext uri="{BB962C8B-B14F-4D97-AF65-F5344CB8AC3E}">
        <p14:creationId xmlns:p14="http://schemas.microsoft.com/office/powerpoint/2010/main" val="17117126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F1F5CC2-D478-4CC7-8657-D188C5FB5464}"/>
              </a:ext>
            </a:extLst>
          </p:cNvPr>
          <p:cNvSpPr txBox="1"/>
          <p:nvPr/>
        </p:nvSpPr>
        <p:spPr>
          <a:xfrm>
            <a:off x="12526" y="-959"/>
            <a:ext cx="12182030" cy="784830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7200" b="0" i="0" dirty="0">
                <a:solidFill>
                  <a:srgbClr val="0A3F64"/>
                </a:solidFill>
                <a:effectLst/>
                <a:latin typeface="Verdana" panose="020B0604030504040204" pitchFamily="34" charset="0"/>
              </a:rPr>
              <a:t>Praise the Lord, Praise the Lord, </a:t>
            </a:r>
            <a:r>
              <a:rPr lang="en-US" sz="7200" dirty="0">
                <a:solidFill>
                  <a:srgbClr val="0A3F64"/>
                </a:solidFill>
                <a:latin typeface="Verdana" panose="020B0604030504040204" pitchFamily="34" charset="0"/>
              </a:rPr>
              <a:t>L</a:t>
            </a:r>
            <a:r>
              <a:rPr lang="en-US" sz="7200" b="0" i="0" dirty="0">
                <a:solidFill>
                  <a:srgbClr val="0A3F64"/>
                </a:solidFill>
                <a:effectLst/>
                <a:latin typeface="Verdana" panose="020B0604030504040204" pitchFamily="34" charset="0"/>
              </a:rPr>
              <a:t>et the earth hear his voice!</a:t>
            </a:r>
            <a:br>
              <a:rPr lang="en-US" sz="7200" dirty="0"/>
            </a:br>
            <a:r>
              <a:rPr lang="en-US" sz="7200" b="0" i="0" dirty="0">
                <a:solidFill>
                  <a:srgbClr val="0A3F64"/>
                </a:solidFill>
                <a:effectLst/>
                <a:latin typeface="Verdana" panose="020B0604030504040204" pitchFamily="34" charset="0"/>
              </a:rPr>
              <a:t>Praise the Lord, Praise the Lord, Let the people rejoice!</a:t>
            </a:r>
            <a:br>
              <a:rPr lang="en-US" sz="7200" dirty="0"/>
            </a:br>
            <a:endParaRPr lang="en-US" sz="7200" b="0" i="0" dirty="0">
              <a:solidFill>
                <a:srgbClr val="000000"/>
              </a:solidFill>
              <a:effectLst/>
              <a:latin typeface="Raleway"/>
            </a:endParaRPr>
          </a:p>
        </p:txBody>
      </p:sp>
    </p:spTree>
    <p:extLst>
      <p:ext uri="{BB962C8B-B14F-4D97-AF65-F5344CB8AC3E}">
        <p14:creationId xmlns:p14="http://schemas.microsoft.com/office/powerpoint/2010/main" val="15137223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F1F5CC2-D478-4CC7-8657-D188C5FB5464}"/>
              </a:ext>
            </a:extLst>
          </p:cNvPr>
          <p:cNvSpPr txBox="1"/>
          <p:nvPr/>
        </p:nvSpPr>
        <p:spPr>
          <a:xfrm>
            <a:off x="12526" y="-959"/>
            <a:ext cx="12182030" cy="563231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7200" b="0" i="0" dirty="0">
                <a:solidFill>
                  <a:srgbClr val="0A3F64"/>
                </a:solidFill>
                <a:effectLst/>
                <a:latin typeface="Verdana" panose="020B0604030504040204" pitchFamily="34" charset="0"/>
              </a:rPr>
              <a:t>O come to the Father, through Jesus the Son,</a:t>
            </a:r>
            <a:br>
              <a:rPr lang="en-US" sz="7200" b="0" i="0" dirty="0">
                <a:solidFill>
                  <a:srgbClr val="0A3F64"/>
                </a:solidFill>
                <a:effectLst/>
                <a:latin typeface="Verdana" panose="020B0604030504040204" pitchFamily="34" charset="0"/>
              </a:rPr>
            </a:br>
            <a:r>
              <a:rPr lang="en-US" sz="7200" dirty="0">
                <a:solidFill>
                  <a:srgbClr val="0A3F64"/>
                </a:solidFill>
                <a:latin typeface="Verdana" panose="020B0604030504040204" pitchFamily="34" charset="0"/>
              </a:rPr>
              <a:t>A</a:t>
            </a:r>
            <a:r>
              <a:rPr lang="en-US" sz="7200" b="0" i="0" dirty="0">
                <a:solidFill>
                  <a:srgbClr val="0A3F64"/>
                </a:solidFill>
                <a:effectLst/>
                <a:latin typeface="Verdana" panose="020B0604030504040204" pitchFamily="34" charset="0"/>
              </a:rPr>
              <a:t>nd give him the glory, great things he hath done.</a:t>
            </a:r>
          </a:p>
        </p:txBody>
      </p:sp>
    </p:spTree>
    <p:extLst>
      <p:ext uri="{BB962C8B-B14F-4D97-AF65-F5344CB8AC3E}">
        <p14:creationId xmlns:p14="http://schemas.microsoft.com/office/powerpoint/2010/main" val="12788455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F1F5CC2-D478-4CC7-8657-D188C5FB5464}"/>
              </a:ext>
            </a:extLst>
          </p:cNvPr>
          <p:cNvSpPr txBox="1"/>
          <p:nvPr/>
        </p:nvSpPr>
        <p:spPr>
          <a:xfrm>
            <a:off x="12526" y="-959"/>
            <a:ext cx="12182030"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7200" dirty="0">
                <a:solidFill>
                  <a:srgbClr val="0A3F64"/>
                </a:solidFill>
                <a:latin typeface="Verdana" panose="020B0604030504040204" pitchFamily="34" charset="0"/>
              </a:rPr>
              <a:t>A</a:t>
            </a:r>
            <a:r>
              <a:rPr lang="en-US" sz="7200" b="0" i="0" dirty="0">
                <a:solidFill>
                  <a:srgbClr val="0A3F64"/>
                </a:solidFill>
                <a:effectLst/>
                <a:latin typeface="Verdana" panose="020B0604030504040204" pitchFamily="34" charset="0"/>
              </a:rPr>
              <a:t>nd give him the glory, great things he hath done.</a:t>
            </a:r>
          </a:p>
        </p:txBody>
      </p:sp>
    </p:spTree>
    <p:extLst>
      <p:ext uri="{BB962C8B-B14F-4D97-AF65-F5344CB8AC3E}">
        <p14:creationId xmlns:p14="http://schemas.microsoft.com/office/powerpoint/2010/main" val="32523609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a:endParaRPr lang="en-US" sz="800"/>
          </a:p>
        </p:txBody>
      </p:sp>
      <p:sp>
        <p:nvSpPr>
          <p:cNvPr id="2" name="Title 1">
            <a:extLst>
              <a:ext uri="{FF2B5EF4-FFF2-40B4-BE49-F238E27FC236}">
                <a16:creationId xmlns:a16="http://schemas.microsoft.com/office/drawing/2014/main" id="{B5896883-8C7D-4036-91AA-7460BBA3852B}"/>
              </a:ext>
            </a:extLst>
          </p:cNvPr>
          <p:cNvSpPr>
            <a:spLocks noGrp="1"/>
          </p:cNvSpPr>
          <p:nvPr>
            <p:ph type="title"/>
          </p:nvPr>
        </p:nvSpPr>
        <p:spPr>
          <a:xfrm>
            <a:off x="282874" y="182233"/>
            <a:ext cx="4396957" cy="6308767"/>
          </a:xfrm>
        </p:spPr>
        <p:txBody>
          <a:bodyPr vert="horz" lIns="60960" tIns="30480" rIns="60960" bIns="30480" rtlCol="0" anchor="ctr">
            <a:norm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defTabSz="609630"/>
            <a:r>
              <a:rPr lang="en-US" sz="5400" dirty="0">
                <a:solidFill>
                  <a:schemeClr val="bg1"/>
                </a:solidFill>
              </a:rPr>
              <a:t>Collin Flynn</a:t>
            </a:r>
            <a:br>
              <a:rPr lang="en-US" sz="5400" dirty="0">
                <a:solidFill>
                  <a:schemeClr val="bg1"/>
                </a:solidFill>
                <a:cs typeface="Calibri"/>
              </a:rPr>
            </a:br>
            <a:br>
              <a:rPr lang="en-US" sz="3700" dirty="0"/>
            </a:br>
            <a:r>
              <a:rPr lang="en-US" sz="7200" dirty="0">
                <a:solidFill>
                  <a:schemeClr val="bg1"/>
                </a:solidFill>
              </a:rPr>
              <a:t>Invocation</a:t>
            </a:r>
            <a:br>
              <a:rPr lang="en-US" sz="3700" dirty="0">
                <a:cs typeface="Calibri"/>
              </a:rPr>
            </a:br>
            <a:br>
              <a:rPr lang="en-US" sz="3700" dirty="0"/>
            </a:br>
            <a:endParaRPr lang="en-US" sz="3734" kern="1200" dirty="0">
              <a:solidFill>
                <a:srgbClr val="FFFFFF"/>
              </a:solidFill>
              <a:latin typeface="+mj-lt"/>
              <a:ea typeface="+mj-ea"/>
              <a:cs typeface="+mj-cs"/>
            </a:endParaRPr>
          </a:p>
        </p:txBody>
      </p:sp>
      <p:sp>
        <p:nvSpPr>
          <p:cNvPr id="4" name="Content Placeholder 3">
            <a:extLst>
              <a:ext uri="{FF2B5EF4-FFF2-40B4-BE49-F238E27FC236}">
                <a16:creationId xmlns:a16="http://schemas.microsoft.com/office/drawing/2014/main" id="{FB4F76A7-A6BC-414B-A6CB-421D4BDD54C7}"/>
              </a:ext>
            </a:extLst>
          </p:cNvPr>
          <p:cNvSpPr>
            <a:spLocks noGrp="1"/>
          </p:cNvSpPr>
          <p:nvPr>
            <p:ph idx="1"/>
          </p:nvPr>
        </p:nvSpPr>
        <p:spPr>
          <a:xfrm>
            <a:off x="9047672" y="114719"/>
            <a:ext cx="3039373" cy="6795488"/>
          </a:xfrm>
        </p:spPr>
        <p:txBody>
          <a:bodyPr vert="horz" lIns="60960" tIns="30480" rIns="60960" bIns="30480" rtlCol="0" anchor="t">
            <a:norm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buNone/>
            </a:pPr>
            <a:endParaRPr lang="en-US" sz="5334" dirty="0">
              <a:cs typeface="Calibri"/>
            </a:endParaRPr>
          </a:p>
          <a:p>
            <a:pPr algn="ctr">
              <a:buNone/>
            </a:pPr>
            <a:endParaRPr lang="en-US" sz="4800" dirty="0">
              <a:cs typeface="Calibri"/>
            </a:endParaRPr>
          </a:p>
          <a:p>
            <a:pPr>
              <a:buNone/>
            </a:pPr>
            <a:endParaRPr lang="en-US" sz="4800" dirty="0">
              <a:cs typeface="Calibri"/>
            </a:endParaRPr>
          </a:p>
        </p:txBody>
      </p:sp>
      <p:sp>
        <p:nvSpPr>
          <p:cNvPr id="3" name="TextBox 2">
            <a:extLst>
              <a:ext uri="{FF2B5EF4-FFF2-40B4-BE49-F238E27FC236}">
                <a16:creationId xmlns:a16="http://schemas.microsoft.com/office/drawing/2014/main" id="{9A322CAB-9425-4B50-B07B-90FEB6AD17B7}"/>
              </a:ext>
            </a:extLst>
          </p:cNvPr>
          <p:cNvSpPr txBox="1"/>
          <p:nvPr/>
        </p:nvSpPr>
        <p:spPr>
          <a:xfrm>
            <a:off x="4779035" y="39293"/>
            <a:ext cx="7407214" cy="5755422"/>
          </a:xfrm>
          <a:prstGeom prst="rect">
            <a:avLst/>
          </a:prstGeom>
          <a:noFill/>
        </p:spPr>
        <p:txBody>
          <a:bodyPr rot="0" spcFirstLastPara="0" vertOverflow="overflow" horzOverflow="overflow" vert="horz" wrap="square" lIns="60960" tIns="30480" rIns="60960" bIns="30480" numCol="1" spcCol="0" rtlCol="0" fromWordArt="0" anchor="t" anchorCtr="0" forceAA="0" compatLnSpc="1">
            <a:prstTxWarp prst="textNoShape">
              <a:avLst/>
            </a:prstTxWarp>
            <a:sp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r>
              <a:rPr lang="en-US" sz="1000" dirty="0">
                <a:latin typeface="Calibri Light"/>
                <a:cs typeface="Calibri Light"/>
              </a:rPr>
              <a:t>​</a:t>
            </a:r>
            <a:endParaRPr lang="en-US" sz="1000" dirty="0">
              <a:latin typeface="Calibri" panose="020F0502020204030204"/>
              <a:cs typeface="Calibri" panose="020F0502020204030204"/>
            </a:endParaRPr>
          </a:p>
          <a:p>
            <a:r>
              <a:rPr lang="en-US" sz="6000" dirty="0">
                <a:ea typeface="+mn-lt"/>
                <a:cs typeface="+mn-lt"/>
              </a:rPr>
              <a:t>Loving God, we are yours. We come as we are, with our cares and concerns. We long to touch and find healing in your embrace. </a:t>
            </a:r>
          </a:p>
        </p:txBody>
      </p:sp>
    </p:spTree>
    <p:extLst>
      <p:ext uri="{BB962C8B-B14F-4D97-AF65-F5344CB8AC3E}">
        <p14:creationId xmlns:p14="http://schemas.microsoft.com/office/powerpoint/2010/main" val="614385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a:endParaRPr lang="en-US" sz="800"/>
          </a:p>
        </p:txBody>
      </p:sp>
      <p:sp>
        <p:nvSpPr>
          <p:cNvPr id="2" name="Title 1">
            <a:extLst>
              <a:ext uri="{FF2B5EF4-FFF2-40B4-BE49-F238E27FC236}">
                <a16:creationId xmlns:a16="http://schemas.microsoft.com/office/drawing/2014/main" id="{B5896883-8C7D-4036-91AA-7460BBA3852B}"/>
              </a:ext>
            </a:extLst>
          </p:cNvPr>
          <p:cNvSpPr>
            <a:spLocks noGrp="1"/>
          </p:cNvSpPr>
          <p:nvPr>
            <p:ph type="title"/>
          </p:nvPr>
        </p:nvSpPr>
        <p:spPr>
          <a:xfrm>
            <a:off x="336884" y="311449"/>
            <a:ext cx="4332307" cy="6235101"/>
          </a:xfrm>
        </p:spPr>
        <p:txBody>
          <a:bodyPr vert="horz" lIns="60960" tIns="30480" rIns="60960" bIns="30480" rtlCol="0" anchor="ctr">
            <a:norm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defTabSz="609630"/>
            <a:r>
              <a:rPr lang="en-US" sz="3600" kern="1200" dirty="0">
                <a:solidFill>
                  <a:srgbClr val="FFFFFF"/>
                </a:solidFill>
                <a:latin typeface="+mj-lt"/>
                <a:ea typeface="+mj-ea"/>
                <a:cs typeface="+mj-cs"/>
              </a:rPr>
              <a:t>Welcome To First Christian Church </a:t>
            </a:r>
            <a:br>
              <a:rPr lang="en-US" sz="3600" kern="1200" dirty="0"/>
            </a:br>
            <a:r>
              <a:rPr lang="en-US" sz="3600" kern="1200" dirty="0">
                <a:solidFill>
                  <a:srgbClr val="FFFFFF"/>
                </a:solidFill>
                <a:latin typeface="+mj-lt"/>
                <a:ea typeface="+mj-ea"/>
                <a:cs typeface="+mj-cs"/>
              </a:rPr>
              <a:t>June 13</a:t>
            </a:r>
            <a:r>
              <a:rPr lang="en-US" sz="3600" baseline="30000" dirty="0">
                <a:solidFill>
                  <a:srgbClr val="FFFFFF"/>
                </a:solidFill>
                <a:latin typeface="+mj-lt"/>
                <a:ea typeface="+mj-ea"/>
                <a:cs typeface="+mj-cs"/>
              </a:rPr>
              <a:t>th</a:t>
            </a:r>
            <a:br>
              <a:rPr lang="en-US" sz="3600" kern="1200" baseline="30000" dirty="0"/>
            </a:br>
            <a:br>
              <a:rPr lang="en-US" sz="3600" kern="1200" baseline="30000" dirty="0"/>
            </a:br>
            <a:br>
              <a:rPr lang="en-US" sz="4400" kern="1200" baseline="30000" dirty="0"/>
            </a:br>
            <a:r>
              <a:rPr lang="en-US" sz="4400" kern="1200" baseline="30000" dirty="0">
                <a:solidFill>
                  <a:srgbClr val="FFFFFF"/>
                </a:solidFill>
                <a:latin typeface="+mj-lt"/>
                <a:ea typeface="+mj-ea"/>
                <a:cs typeface="+mj-cs"/>
              </a:rPr>
              <a:t>Dr. Doug Deuel</a:t>
            </a:r>
            <a:br>
              <a:rPr lang="en-US" sz="4400" baseline="30000" dirty="0">
                <a:solidFill>
                  <a:srgbClr val="FFFFFF"/>
                </a:solidFill>
                <a:latin typeface="+mj-lt"/>
                <a:ea typeface="+mj-ea"/>
                <a:cs typeface="+mj-cs"/>
              </a:rPr>
            </a:br>
            <a:r>
              <a:rPr lang="en-US" sz="4400" baseline="30000" dirty="0">
                <a:solidFill>
                  <a:srgbClr val="FFFFFF"/>
                </a:solidFill>
                <a:latin typeface="+mj-lt"/>
                <a:ea typeface="+mj-ea"/>
                <a:cs typeface="+mj-cs"/>
              </a:rPr>
              <a:t>“</a:t>
            </a:r>
            <a:r>
              <a:rPr lang="en-US" sz="4400" kern="1200" baseline="30000" dirty="0">
                <a:solidFill>
                  <a:srgbClr val="FFFFFF"/>
                </a:solidFill>
                <a:latin typeface="+mj-lt"/>
                <a:ea typeface="+mj-ea"/>
                <a:cs typeface="+mj-cs"/>
              </a:rPr>
              <a:t>The Kingdom of God”</a:t>
            </a:r>
            <a:endParaRPr lang="en-US" sz="3700" kern="1200" dirty="0">
              <a:solidFill>
                <a:srgbClr val="FFFFFF"/>
              </a:solidFill>
              <a:latin typeface="+mj-lt"/>
              <a:ea typeface="+mj-ea"/>
              <a:cs typeface="Calibri Light" panose="020F0302020204030204"/>
            </a:endParaRPr>
          </a:p>
        </p:txBody>
      </p:sp>
      <p:sp>
        <p:nvSpPr>
          <p:cNvPr id="4" name="Content Placeholder 3">
            <a:extLst>
              <a:ext uri="{FF2B5EF4-FFF2-40B4-BE49-F238E27FC236}">
                <a16:creationId xmlns:a16="http://schemas.microsoft.com/office/drawing/2014/main" id="{FB4F76A7-A6BC-414B-A6CB-421D4BDD54C7}"/>
              </a:ext>
            </a:extLst>
          </p:cNvPr>
          <p:cNvSpPr>
            <a:spLocks noGrp="1"/>
          </p:cNvSpPr>
          <p:nvPr>
            <p:ph idx="1"/>
          </p:nvPr>
        </p:nvSpPr>
        <p:spPr>
          <a:xfrm>
            <a:off x="5654616" y="1164266"/>
            <a:ext cx="6188015" cy="4336961"/>
          </a:xfrm>
        </p:spPr>
        <p:txBody>
          <a:bodyPr vert="horz" lIns="60960" tIns="30480" rIns="60960" bIns="30480" rtlCol="0" anchor="t">
            <a:norm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marL="0" indent="0" algn="ctr">
              <a:buNone/>
            </a:pPr>
            <a:r>
              <a:rPr lang="en-US" sz="6000" dirty="0">
                <a:cs typeface="Calibri"/>
              </a:rPr>
              <a:t>GREETINGS</a:t>
            </a:r>
          </a:p>
          <a:p>
            <a:pPr marL="0" indent="0" algn="ctr">
              <a:buNone/>
            </a:pPr>
            <a:r>
              <a:rPr lang="en-US" sz="6000" dirty="0">
                <a:cs typeface="Calibri"/>
              </a:rPr>
              <a:t>&amp;</a:t>
            </a:r>
          </a:p>
          <a:p>
            <a:pPr marL="0" indent="0" algn="ctr">
              <a:buNone/>
            </a:pPr>
            <a:r>
              <a:rPr lang="en-US" sz="6000" dirty="0">
                <a:cs typeface="Calibri"/>
              </a:rPr>
              <a:t>ANNOUNCEMENTS</a:t>
            </a:r>
          </a:p>
          <a:p>
            <a:pPr marL="0" indent="0" algn="ctr">
              <a:buNone/>
            </a:pPr>
            <a:endParaRPr lang="en-US" sz="5334" dirty="0">
              <a:cs typeface="Calibri"/>
            </a:endParaRPr>
          </a:p>
        </p:txBody>
      </p:sp>
    </p:spTree>
    <p:extLst>
      <p:ext uri="{BB962C8B-B14F-4D97-AF65-F5344CB8AC3E}">
        <p14:creationId xmlns:p14="http://schemas.microsoft.com/office/powerpoint/2010/main" val="13165326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a:endParaRPr lang="en-US" sz="800"/>
          </a:p>
        </p:txBody>
      </p:sp>
      <p:sp>
        <p:nvSpPr>
          <p:cNvPr id="2" name="Title 1">
            <a:extLst>
              <a:ext uri="{FF2B5EF4-FFF2-40B4-BE49-F238E27FC236}">
                <a16:creationId xmlns:a16="http://schemas.microsoft.com/office/drawing/2014/main" id="{B5896883-8C7D-4036-91AA-7460BBA3852B}"/>
              </a:ext>
            </a:extLst>
          </p:cNvPr>
          <p:cNvSpPr>
            <a:spLocks noGrp="1"/>
          </p:cNvSpPr>
          <p:nvPr>
            <p:ph type="title"/>
          </p:nvPr>
        </p:nvSpPr>
        <p:spPr>
          <a:xfrm>
            <a:off x="282874" y="182233"/>
            <a:ext cx="4396957" cy="6308767"/>
          </a:xfrm>
        </p:spPr>
        <p:txBody>
          <a:bodyPr vert="horz" lIns="60960" tIns="30480" rIns="60960" bIns="30480" rtlCol="0" anchor="ctr">
            <a:norm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defTabSz="609630"/>
            <a:r>
              <a:rPr lang="en-US" sz="5400" dirty="0">
                <a:solidFill>
                  <a:schemeClr val="bg1"/>
                </a:solidFill>
              </a:rPr>
              <a:t>Collin Flynn</a:t>
            </a:r>
            <a:br>
              <a:rPr lang="en-US" sz="5400" dirty="0">
                <a:solidFill>
                  <a:schemeClr val="bg1"/>
                </a:solidFill>
                <a:cs typeface="Calibri"/>
              </a:rPr>
            </a:br>
            <a:br>
              <a:rPr lang="en-US" sz="3700" dirty="0"/>
            </a:br>
            <a:r>
              <a:rPr lang="en-US" sz="7200" dirty="0">
                <a:solidFill>
                  <a:schemeClr val="bg1"/>
                </a:solidFill>
              </a:rPr>
              <a:t>Invocation</a:t>
            </a:r>
            <a:br>
              <a:rPr lang="en-US" sz="3700" dirty="0">
                <a:cs typeface="Calibri"/>
              </a:rPr>
            </a:br>
            <a:br>
              <a:rPr lang="en-US" sz="3700" dirty="0"/>
            </a:br>
            <a:endParaRPr lang="en-US" sz="3734" kern="1200" dirty="0">
              <a:solidFill>
                <a:srgbClr val="FFFFFF"/>
              </a:solidFill>
              <a:latin typeface="+mj-lt"/>
              <a:ea typeface="+mj-ea"/>
              <a:cs typeface="+mj-cs"/>
            </a:endParaRPr>
          </a:p>
        </p:txBody>
      </p:sp>
      <p:sp>
        <p:nvSpPr>
          <p:cNvPr id="4" name="Content Placeholder 3">
            <a:extLst>
              <a:ext uri="{FF2B5EF4-FFF2-40B4-BE49-F238E27FC236}">
                <a16:creationId xmlns:a16="http://schemas.microsoft.com/office/drawing/2014/main" id="{FB4F76A7-A6BC-414B-A6CB-421D4BDD54C7}"/>
              </a:ext>
            </a:extLst>
          </p:cNvPr>
          <p:cNvSpPr>
            <a:spLocks noGrp="1"/>
          </p:cNvSpPr>
          <p:nvPr>
            <p:ph idx="1"/>
          </p:nvPr>
        </p:nvSpPr>
        <p:spPr>
          <a:xfrm>
            <a:off x="9047672" y="114719"/>
            <a:ext cx="3039373" cy="6795488"/>
          </a:xfrm>
        </p:spPr>
        <p:txBody>
          <a:bodyPr vert="horz" lIns="60960" tIns="30480" rIns="60960" bIns="30480" rtlCol="0" anchor="t">
            <a:norm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buNone/>
            </a:pPr>
            <a:endParaRPr lang="en-US" sz="5334" dirty="0">
              <a:cs typeface="Calibri"/>
            </a:endParaRPr>
          </a:p>
          <a:p>
            <a:pPr algn="ctr">
              <a:buNone/>
            </a:pPr>
            <a:endParaRPr lang="en-US" sz="4800" dirty="0">
              <a:cs typeface="Calibri"/>
            </a:endParaRPr>
          </a:p>
          <a:p>
            <a:pPr>
              <a:buNone/>
            </a:pPr>
            <a:endParaRPr lang="en-US" sz="4800" dirty="0">
              <a:cs typeface="Calibri"/>
            </a:endParaRPr>
          </a:p>
        </p:txBody>
      </p:sp>
      <p:sp>
        <p:nvSpPr>
          <p:cNvPr id="3" name="TextBox 2">
            <a:extLst>
              <a:ext uri="{FF2B5EF4-FFF2-40B4-BE49-F238E27FC236}">
                <a16:creationId xmlns:a16="http://schemas.microsoft.com/office/drawing/2014/main" id="{9A322CAB-9425-4B50-B07B-90FEB6AD17B7}"/>
              </a:ext>
            </a:extLst>
          </p:cNvPr>
          <p:cNvSpPr txBox="1"/>
          <p:nvPr/>
        </p:nvSpPr>
        <p:spPr>
          <a:xfrm>
            <a:off x="4779035" y="39293"/>
            <a:ext cx="7407214" cy="4678204"/>
          </a:xfrm>
          <a:prstGeom prst="rect">
            <a:avLst/>
          </a:prstGeom>
          <a:noFill/>
        </p:spPr>
        <p:txBody>
          <a:bodyPr rot="0" spcFirstLastPara="0" vertOverflow="overflow" horzOverflow="overflow" vert="horz" wrap="square" lIns="60960" tIns="30480" rIns="60960" bIns="30480" numCol="1" spcCol="0" rtlCol="0" fromWordArt="0" anchor="t" anchorCtr="0" forceAA="0" compatLnSpc="1">
            <a:prstTxWarp prst="textNoShape">
              <a:avLst/>
            </a:prstTxWarp>
            <a:sp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r>
              <a:rPr lang="en-US" sz="1000" dirty="0">
                <a:latin typeface="Calibri Light"/>
                <a:cs typeface="Calibri Light"/>
              </a:rPr>
              <a:t>​</a:t>
            </a:r>
            <a:r>
              <a:rPr lang="en-US" sz="6000" dirty="0">
                <a:ea typeface="+mn-lt"/>
                <a:cs typeface="+mn-lt"/>
              </a:rPr>
              <a:t>Strengthen our faith and heal our brokenness, that we may worship you with joy. AMEN</a:t>
            </a:r>
          </a:p>
        </p:txBody>
      </p:sp>
    </p:spTree>
    <p:extLst>
      <p:ext uri="{BB962C8B-B14F-4D97-AF65-F5344CB8AC3E}">
        <p14:creationId xmlns:p14="http://schemas.microsoft.com/office/powerpoint/2010/main" val="11501919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a:endParaRPr lang="en-US" sz="800"/>
          </a:p>
        </p:txBody>
      </p:sp>
      <p:sp>
        <p:nvSpPr>
          <p:cNvPr id="2" name="Title 1">
            <a:extLst>
              <a:ext uri="{FF2B5EF4-FFF2-40B4-BE49-F238E27FC236}">
                <a16:creationId xmlns:a16="http://schemas.microsoft.com/office/drawing/2014/main" id="{B5896883-8C7D-4036-91AA-7460BBA3852B}"/>
              </a:ext>
            </a:extLst>
          </p:cNvPr>
          <p:cNvSpPr>
            <a:spLocks noGrp="1"/>
          </p:cNvSpPr>
          <p:nvPr>
            <p:ph type="title"/>
          </p:nvPr>
        </p:nvSpPr>
        <p:spPr>
          <a:xfrm>
            <a:off x="336884" y="311448"/>
            <a:ext cx="4332307" cy="6179552"/>
          </a:xfrm>
          <a:solidFill>
            <a:schemeClr val="accent5">
              <a:lumMod val="75000"/>
            </a:schemeClr>
          </a:solidFill>
        </p:spPr>
        <p:txBody>
          <a:bodyPr vert="horz" lIns="60960" tIns="30480" rIns="60960" bIns="30480" rtlCol="0" anchor="ctr">
            <a:norm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defTabSz="609630"/>
            <a:r>
              <a:rPr lang="en-US" sz="7200" dirty="0">
                <a:solidFill>
                  <a:schemeClr val="bg1"/>
                </a:solidFill>
              </a:rPr>
              <a:t>Gloria Patri</a:t>
            </a:r>
            <a:br>
              <a:rPr lang="en-US" sz="3700" dirty="0"/>
            </a:br>
            <a:endParaRPr lang="en-US" sz="3734" kern="1200" dirty="0">
              <a:solidFill>
                <a:srgbClr val="FFFFFF"/>
              </a:solidFill>
              <a:latin typeface="+mj-lt"/>
              <a:ea typeface="+mj-ea"/>
              <a:cs typeface="+mj-cs"/>
            </a:endParaRPr>
          </a:p>
        </p:txBody>
      </p:sp>
      <p:sp>
        <p:nvSpPr>
          <p:cNvPr id="4" name="Content Placeholder 3">
            <a:extLst>
              <a:ext uri="{FF2B5EF4-FFF2-40B4-BE49-F238E27FC236}">
                <a16:creationId xmlns:a16="http://schemas.microsoft.com/office/drawing/2014/main" id="{FB4F76A7-A6BC-414B-A6CB-421D4BDD54C7}"/>
              </a:ext>
            </a:extLst>
          </p:cNvPr>
          <p:cNvSpPr>
            <a:spLocks noGrp="1"/>
          </p:cNvSpPr>
          <p:nvPr>
            <p:ph idx="1"/>
          </p:nvPr>
        </p:nvSpPr>
        <p:spPr>
          <a:xfrm>
            <a:off x="9047672" y="114719"/>
            <a:ext cx="3039373" cy="6795488"/>
          </a:xfrm>
        </p:spPr>
        <p:txBody>
          <a:bodyPr vert="horz" lIns="60960" tIns="30480" rIns="60960" bIns="30480" rtlCol="0" anchor="t">
            <a:norm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buNone/>
            </a:pPr>
            <a:endParaRPr lang="en-US" sz="5334" dirty="0">
              <a:cs typeface="Calibri"/>
            </a:endParaRPr>
          </a:p>
          <a:p>
            <a:pPr algn="ctr">
              <a:buNone/>
            </a:pPr>
            <a:endParaRPr lang="en-US" sz="4800" dirty="0">
              <a:cs typeface="Calibri"/>
            </a:endParaRPr>
          </a:p>
          <a:p>
            <a:pPr>
              <a:buNone/>
            </a:pPr>
            <a:endParaRPr lang="en-US" sz="4800" dirty="0">
              <a:cs typeface="Calibri"/>
            </a:endParaRPr>
          </a:p>
        </p:txBody>
      </p:sp>
      <p:sp>
        <p:nvSpPr>
          <p:cNvPr id="3" name="TextBox 2">
            <a:extLst>
              <a:ext uri="{FF2B5EF4-FFF2-40B4-BE49-F238E27FC236}">
                <a16:creationId xmlns:a16="http://schemas.microsoft.com/office/drawing/2014/main" id="{9A322CAB-9425-4B50-B07B-90FEB6AD17B7}"/>
              </a:ext>
            </a:extLst>
          </p:cNvPr>
          <p:cNvSpPr txBox="1"/>
          <p:nvPr/>
        </p:nvSpPr>
        <p:spPr>
          <a:xfrm>
            <a:off x="4779035" y="314865"/>
            <a:ext cx="7407214" cy="5347618"/>
          </a:xfrm>
          <a:prstGeom prst="rect">
            <a:avLst/>
          </a:prstGeom>
          <a:noFill/>
        </p:spPr>
        <p:txBody>
          <a:bodyPr rot="0" spcFirstLastPara="0" vertOverflow="overflow" horzOverflow="overflow" vert="horz" wrap="square" lIns="60960" tIns="30480" rIns="60960" bIns="30480" numCol="1" spcCol="0" rtlCol="0" fromWordArt="0" anchor="t" anchorCtr="0" forceAA="0" compatLnSpc="1">
            <a:prstTxWarp prst="textNoShape">
              <a:avLst/>
            </a:prstTxWarp>
            <a:sp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marL="0" marR="0" algn="ctr">
              <a:spcBef>
                <a:spcPts val="0"/>
              </a:spcBef>
              <a:spcAft>
                <a:spcPts val="300"/>
              </a:spcAft>
            </a:pPr>
            <a:r>
              <a:rPr lang="en-US" sz="4800" b="1" dirty="0">
                <a:effectLst/>
                <a:latin typeface="Calibri" panose="020F0502020204030204" pitchFamily="34" charset="0"/>
                <a:ea typeface="MS PMincho" panose="02020600040205080304" pitchFamily="18" charset="-128"/>
                <a:cs typeface="Calibri" panose="020F0502020204030204" pitchFamily="34" charset="0"/>
              </a:rPr>
              <a:t>Glory be to the Father,</a:t>
            </a:r>
            <a:endParaRPr lang="en-US" sz="4800" dirty="0">
              <a:effectLst/>
              <a:latin typeface="Calibri" panose="020F0502020204030204" pitchFamily="34" charset="0"/>
              <a:ea typeface="MS PMincho" panose="02020600040205080304" pitchFamily="18" charset="-128"/>
              <a:cs typeface="Calibri" panose="020F0502020204030204" pitchFamily="34" charset="0"/>
            </a:endParaRPr>
          </a:p>
          <a:p>
            <a:pPr marL="0" marR="0" algn="ctr">
              <a:spcBef>
                <a:spcPts val="0"/>
              </a:spcBef>
              <a:spcAft>
                <a:spcPts val="300"/>
              </a:spcAft>
            </a:pPr>
            <a:r>
              <a:rPr lang="en-US" sz="4800" b="1" dirty="0">
                <a:effectLst/>
                <a:latin typeface="Calibri" panose="020F0502020204030204" pitchFamily="34" charset="0"/>
                <a:ea typeface="MS PMincho" panose="02020600040205080304" pitchFamily="18" charset="-128"/>
                <a:cs typeface="Calibri" panose="020F0502020204030204" pitchFamily="34" charset="0"/>
              </a:rPr>
              <a:t>And to the Son, and to the Holy Ghost:</a:t>
            </a:r>
            <a:endParaRPr lang="en-US" sz="4800" dirty="0">
              <a:effectLst/>
              <a:latin typeface="Calibri" panose="020F0502020204030204" pitchFamily="34" charset="0"/>
              <a:ea typeface="MS PMincho" panose="02020600040205080304" pitchFamily="18" charset="-128"/>
              <a:cs typeface="Calibri" panose="020F0502020204030204" pitchFamily="34" charset="0"/>
            </a:endParaRPr>
          </a:p>
          <a:p>
            <a:pPr marL="0" marR="0" algn="ctr">
              <a:spcBef>
                <a:spcPts val="0"/>
              </a:spcBef>
              <a:spcAft>
                <a:spcPts val="300"/>
              </a:spcAft>
            </a:pPr>
            <a:r>
              <a:rPr lang="en-US" sz="4800" b="1" dirty="0">
                <a:effectLst/>
                <a:latin typeface="Calibri" panose="020F0502020204030204" pitchFamily="34" charset="0"/>
                <a:ea typeface="MS PMincho" panose="02020600040205080304" pitchFamily="18" charset="-128"/>
                <a:cs typeface="Calibri" panose="020F0502020204030204" pitchFamily="34" charset="0"/>
              </a:rPr>
              <a:t>As it was in the beginning,</a:t>
            </a:r>
          </a:p>
          <a:p>
            <a:pPr marL="0" marR="0" algn="ctr">
              <a:spcBef>
                <a:spcPts val="0"/>
              </a:spcBef>
              <a:spcAft>
                <a:spcPts val="300"/>
              </a:spcAft>
            </a:pPr>
            <a:r>
              <a:rPr lang="en-US" sz="4800" b="1" dirty="0">
                <a:effectLst/>
                <a:latin typeface="Calibri" panose="020F0502020204030204" pitchFamily="34" charset="0"/>
                <a:ea typeface="MS PMincho" panose="02020600040205080304" pitchFamily="18" charset="-128"/>
                <a:cs typeface="Calibri" panose="020F0502020204030204" pitchFamily="34" charset="0"/>
              </a:rPr>
              <a:t>is now and Ever shall be: world without end.</a:t>
            </a:r>
          </a:p>
          <a:p>
            <a:pPr marL="0" marR="0" algn="ctr">
              <a:spcBef>
                <a:spcPts val="0"/>
              </a:spcBef>
              <a:spcAft>
                <a:spcPts val="300"/>
              </a:spcAft>
            </a:pPr>
            <a:r>
              <a:rPr lang="en-US" sz="4800" b="1" dirty="0">
                <a:effectLst/>
                <a:latin typeface="Calibri" panose="020F0502020204030204" pitchFamily="34" charset="0"/>
                <a:ea typeface="MS PMincho" panose="02020600040205080304" pitchFamily="18" charset="-128"/>
                <a:cs typeface="Calibri" panose="020F0502020204030204" pitchFamily="34" charset="0"/>
              </a:rPr>
              <a:t>Amen.  Amen</a:t>
            </a:r>
            <a:endParaRPr lang="en-US" sz="4800" dirty="0">
              <a:effectLst/>
              <a:latin typeface="Calibri" panose="020F0502020204030204" pitchFamily="34" charset="0"/>
              <a:ea typeface="MS PMincho" panose="02020600040205080304" pitchFamily="18" charset="-128"/>
              <a:cs typeface="Calibri" panose="020F0502020204030204" pitchFamily="34" charset="0"/>
            </a:endParaRPr>
          </a:p>
        </p:txBody>
      </p:sp>
    </p:spTree>
    <p:extLst>
      <p:ext uri="{BB962C8B-B14F-4D97-AF65-F5344CB8AC3E}">
        <p14:creationId xmlns:p14="http://schemas.microsoft.com/office/powerpoint/2010/main" val="38597272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0CCFD-C43D-4D37-80EC-0B0D9EE8E988}"/>
              </a:ext>
            </a:extLst>
          </p:cNvPr>
          <p:cNvSpPr>
            <a:spLocks noGrp="1"/>
          </p:cNvSpPr>
          <p:nvPr>
            <p:ph type="title"/>
          </p:nvPr>
        </p:nvSpPr>
        <p:spPr/>
        <p:txBody>
          <a:bodyPr>
            <a:normAutofit/>
          </a:bodyPr>
          <a:lstStyle/>
          <a:p>
            <a:pPr algn="ctr"/>
            <a:r>
              <a:rPr lang="en-US" sz="8000" dirty="0"/>
              <a:t>Chris Fluitt</a:t>
            </a:r>
          </a:p>
        </p:txBody>
      </p:sp>
      <p:pic>
        <p:nvPicPr>
          <p:cNvPr id="1028" name="Picture 4" descr="Children's Message 4/29/20 &quot;Blessings in Disguise&quot; - YouTube">
            <a:extLst>
              <a:ext uri="{FF2B5EF4-FFF2-40B4-BE49-F238E27FC236}">
                <a16:creationId xmlns:a16="http://schemas.microsoft.com/office/drawing/2014/main" id="{6CD6F184-043F-4A89-8B5C-39E89DE81E2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43163" y="1690689"/>
            <a:ext cx="7900987" cy="41993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07396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a:endParaRPr lang="en-US" sz="800"/>
          </a:p>
        </p:txBody>
      </p:sp>
      <p:sp>
        <p:nvSpPr>
          <p:cNvPr id="2" name="Title 1">
            <a:extLst>
              <a:ext uri="{FF2B5EF4-FFF2-40B4-BE49-F238E27FC236}">
                <a16:creationId xmlns:a16="http://schemas.microsoft.com/office/drawing/2014/main" id="{B5896883-8C7D-4036-91AA-7460BBA3852B}"/>
              </a:ext>
            </a:extLst>
          </p:cNvPr>
          <p:cNvSpPr>
            <a:spLocks noGrp="1"/>
          </p:cNvSpPr>
          <p:nvPr>
            <p:ph type="title"/>
          </p:nvPr>
        </p:nvSpPr>
        <p:spPr>
          <a:xfrm>
            <a:off x="282874" y="182233"/>
            <a:ext cx="4386317" cy="6364317"/>
          </a:xfrm>
        </p:spPr>
        <p:txBody>
          <a:bodyPr vert="horz" lIns="60960" tIns="30480" rIns="60960" bIns="30480" rtlCol="0" anchor="ctr">
            <a:normAutofit fontScale="90000"/>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defTabSz="609630"/>
            <a:r>
              <a:rPr lang="en-US" sz="7200" dirty="0">
                <a:solidFill>
                  <a:schemeClr val="bg1"/>
                </a:solidFill>
              </a:rPr>
              <a:t>Pastoral Prayer</a:t>
            </a:r>
            <a:br>
              <a:rPr lang="en-US" sz="7200" dirty="0">
                <a:solidFill>
                  <a:schemeClr val="bg1"/>
                </a:solidFill>
              </a:rPr>
            </a:br>
            <a:r>
              <a:rPr lang="en-US" sz="7200" dirty="0">
                <a:solidFill>
                  <a:schemeClr val="bg1"/>
                </a:solidFill>
              </a:rPr>
              <a:t>&amp;</a:t>
            </a:r>
            <a:br>
              <a:rPr lang="en-US" sz="7200" dirty="0">
                <a:solidFill>
                  <a:schemeClr val="bg1"/>
                </a:solidFill>
              </a:rPr>
            </a:br>
            <a:r>
              <a:rPr lang="en-US" sz="7200" dirty="0">
                <a:solidFill>
                  <a:schemeClr val="bg1"/>
                </a:solidFill>
              </a:rPr>
              <a:t>Prayers of</a:t>
            </a:r>
            <a:br>
              <a:rPr lang="en-US" sz="7200" dirty="0">
                <a:solidFill>
                  <a:schemeClr val="bg1"/>
                </a:solidFill>
              </a:rPr>
            </a:br>
            <a:r>
              <a:rPr lang="en-US" sz="7200" dirty="0">
                <a:solidFill>
                  <a:schemeClr val="bg1"/>
                </a:solidFill>
              </a:rPr>
              <a:t>the</a:t>
            </a:r>
            <a:br>
              <a:rPr lang="en-US" sz="7200" dirty="0">
                <a:solidFill>
                  <a:schemeClr val="bg1"/>
                </a:solidFill>
              </a:rPr>
            </a:br>
            <a:r>
              <a:rPr lang="en-US" sz="7200" dirty="0">
                <a:solidFill>
                  <a:schemeClr val="bg1"/>
                </a:solidFill>
              </a:rPr>
              <a:t>People</a:t>
            </a:r>
            <a:br>
              <a:rPr lang="en-US" sz="3700" dirty="0"/>
            </a:br>
            <a:endParaRPr lang="en-US" sz="3734" kern="1200" dirty="0">
              <a:solidFill>
                <a:srgbClr val="FFFFFF"/>
              </a:solidFill>
              <a:latin typeface="+mj-lt"/>
              <a:ea typeface="+mj-ea"/>
              <a:cs typeface="+mj-cs"/>
            </a:endParaRPr>
          </a:p>
        </p:txBody>
      </p:sp>
      <p:sp>
        <p:nvSpPr>
          <p:cNvPr id="4" name="Content Placeholder 3">
            <a:extLst>
              <a:ext uri="{FF2B5EF4-FFF2-40B4-BE49-F238E27FC236}">
                <a16:creationId xmlns:a16="http://schemas.microsoft.com/office/drawing/2014/main" id="{FB4F76A7-A6BC-414B-A6CB-421D4BDD54C7}"/>
              </a:ext>
            </a:extLst>
          </p:cNvPr>
          <p:cNvSpPr>
            <a:spLocks noGrp="1"/>
          </p:cNvSpPr>
          <p:nvPr>
            <p:ph idx="1"/>
          </p:nvPr>
        </p:nvSpPr>
        <p:spPr>
          <a:xfrm>
            <a:off x="9047672" y="114719"/>
            <a:ext cx="3039373" cy="6795488"/>
          </a:xfrm>
        </p:spPr>
        <p:txBody>
          <a:bodyPr vert="horz" lIns="60960" tIns="30480" rIns="60960" bIns="30480" rtlCol="0" anchor="t">
            <a:norm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buNone/>
            </a:pPr>
            <a:endParaRPr lang="en-US" sz="5334">
              <a:cs typeface="Calibri"/>
            </a:endParaRPr>
          </a:p>
          <a:p>
            <a:pPr algn="ctr">
              <a:buNone/>
            </a:pPr>
            <a:endParaRPr lang="en-US" sz="4800">
              <a:cs typeface="Calibri"/>
            </a:endParaRPr>
          </a:p>
          <a:p>
            <a:pPr>
              <a:buNone/>
            </a:pPr>
            <a:endParaRPr lang="en-US" sz="4800" dirty="0">
              <a:cs typeface="Calibri"/>
            </a:endParaRPr>
          </a:p>
        </p:txBody>
      </p:sp>
      <p:sp>
        <p:nvSpPr>
          <p:cNvPr id="3" name="TextBox 2">
            <a:extLst>
              <a:ext uri="{FF2B5EF4-FFF2-40B4-BE49-F238E27FC236}">
                <a16:creationId xmlns:a16="http://schemas.microsoft.com/office/drawing/2014/main" id="{9A322CAB-9425-4B50-B07B-90FEB6AD17B7}"/>
              </a:ext>
            </a:extLst>
          </p:cNvPr>
          <p:cNvSpPr txBox="1"/>
          <p:nvPr/>
        </p:nvSpPr>
        <p:spPr>
          <a:xfrm>
            <a:off x="4779035" y="314865"/>
            <a:ext cx="7407214" cy="7448193"/>
          </a:xfrm>
          <a:prstGeom prst="rect">
            <a:avLst/>
          </a:prstGeom>
          <a:noFill/>
        </p:spPr>
        <p:txBody>
          <a:bodyPr rot="0" spcFirstLastPara="0" vertOverflow="overflow" horzOverflow="overflow" vert="horz" wrap="square" lIns="60960" tIns="30480" rIns="60960" bIns="30480" numCol="1" spcCol="0" rtlCol="0" fromWordArt="0" anchor="t" anchorCtr="0" forceAA="0" compatLnSpc="1">
            <a:prstTxWarp prst="textNoShape">
              <a:avLst/>
            </a:prstTxWarp>
            <a:sp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marL="0" lvl="0" indent="0" rtl="0">
              <a:spcBef>
                <a:spcPts val="0"/>
              </a:spcBef>
              <a:spcAft>
                <a:spcPts val="0"/>
              </a:spcAft>
              <a:buClr>
                <a:schemeClr val="dk1"/>
              </a:buClr>
              <a:buSzPts val="5000"/>
              <a:buNone/>
            </a:pPr>
            <a:r>
              <a:rPr lang="en-US" sz="4800" dirty="0">
                <a:solidFill>
                  <a:schemeClr val="tx1"/>
                </a:solidFill>
                <a:latin typeface="Arabic Typesetting"/>
                <a:ea typeface="Arabic Typesetting"/>
                <a:cs typeface="Arabic Typesetting"/>
                <a:sym typeface="Arabic Typesetting"/>
              </a:rPr>
              <a:t>Our Father, who art in heaven, hallowed be your name. Thy kingdom come, Thy will be done, on earth as it is in heaven. Give us this day our daily bread, and forgive us our debts, as we forgive our debtors. Lead us not into temptation, but deliver us from evil, for thine is the kingdom, the power, and the glory, forever, Amen.</a:t>
            </a:r>
            <a:endParaRPr lang="en-US" sz="9600" dirty="0">
              <a:solidFill>
                <a:schemeClr val="tx1"/>
              </a:solidFill>
            </a:endParaRPr>
          </a:p>
          <a:p>
            <a:pPr marL="0" marR="0" algn="ctr">
              <a:spcBef>
                <a:spcPts val="0"/>
              </a:spcBef>
              <a:spcAft>
                <a:spcPts val="300"/>
              </a:spcAft>
            </a:pPr>
            <a:endParaRPr lang="en-US" sz="4800" dirty="0">
              <a:effectLst/>
              <a:latin typeface="Calibri" panose="020F0502020204030204" pitchFamily="34" charset="0"/>
              <a:ea typeface="MS PMincho" panose="02020600040205080304" pitchFamily="18" charset="-128"/>
              <a:cs typeface="Calibri" panose="020F0502020204030204" pitchFamily="34" charset="0"/>
            </a:endParaRPr>
          </a:p>
        </p:txBody>
      </p:sp>
    </p:spTree>
    <p:extLst>
      <p:ext uri="{BB962C8B-B14F-4D97-AF65-F5344CB8AC3E}">
        <p14:creationId xmlns:p14="http://schemas.microsoft.com/office/powerpoint/2010/main" val="21540056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a:endParaRPr lang="en-US" sz="800"/>
          </a:p>
        </p:txBody>
      </p:sp>
      <p:sp>
        <p:nvSpPr>
          <p:cNvPr id="2" name="Title 1">
            <a:extLst>
              <a:ext uri="{FF2B5EF4-FFF2-40B4-BE49-F238E27FC236}">
                <a16:creationId xmlns:a16="http://schemas.microsoft.com/office/drawing/2014/main" id="{B5896883-8C7D-4036-91AA-7460BBA3852B}"/>
              </a:ext>
            </a:extLst>
          </p:cNvPr>
          <p:cNvSpPr>
            <a:spLocks noGrp="1"/>
          </p:cNvSpPr>
          <p:nvPr>
            <p:ph type="title"/>
          </p:nvPr>
        </p:nvSpPr>
        <p:spPr>
          <a:xfrm>
            <a:off x="336884" y="311450"/>
            <a:ext cx="4332307" cy="6179552"/>
          </a:xfrm>
          <a:solidFill>
            <a:schemeClr val="accent1">
              <a:lumMod val="75000"/>
            </a:schemeClr>
          </a:solidFill>
        </p:spPr>
        <p:txBody>
          <a:bodyPr vert="horz" lIns="60960" tIns="30480" rIns="60960" bIns="30480" rtlCol="0" anchor="ctr">
            <a:norm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defTabSz="609630"/>
            <a:br>
              <a:rPr lang="en-US" sz="3734" dirty="0">
                <a:solidFill>
                  <a:srgbClr val="FFFFFF"/>
                </a:solidFill>
              </a:rPr>
            </a:br>
            <a:r>
              <a:rPr lang="en-US" sz="5334" baseline="30000" dirty="0">
                <a:solidFill>
                  <a:srgbClr val="FFFFFF"/>
                </a:solidFill>
                <a:cs typeface="Calibri Light"/>
              </a:rPr>
              <a:t>Hymn of </a:t>
            </a:r>
            <a:r>
              <a:rPr lang="en-US" sz="5334" kern="1200" baseline="30000" dirty="0">
                <a:solidFill>
                  <a:srgbClr val="FFFFFF"/>
                </a:solidFill>
                <a:cs typeface="Calibri Light"/>
              </a:rPr>
              <a:t>Communion</a:t>
            </a:r>
            <a:br>
              <a:rPr lang="en-US" sz="5334" baseline="30000" dirty="0">
                <a:solidFill>
                  <a:srgbClr val="FFFFFF"/>
                </a:solidFill>
                <a:cs typeface="Calibri Light"/>
              </a:rPr>
            </a:br>
            <a:r>
              <a:rPr lang="en-US" sz="5334" baseline="30000" dirty="0">
                <a:solidFill>
                  <a:srgbClr val="FFFFFF"/>
                </a:solidFill>
                <a:cs typeface="Calibri Light"/>
              </a:rPr>
              <a:t>P386</a:t>
            </a:r>
            <a:endParaRPr lang="en-US" sz="3734" kern="1200" dirty="0">
              <a:solidFill>
                <a:srgbClr val="FFFFFF"/>
              </a:solidFill>
              <a:latin typeface="+mj-lt"/>
              <a:ea typeface="+mj-ea"/>
              <a:cs typeface="+mj-cs"/>
            </a:endParaRPr>
          </a:p>
        </p:txBody>
      </p:sp>
      <p:sp>
        <p:nvSpPr>
          <p:cNvPr id="4" name="Content Placeholder 3">
            <a:extLst>
              <a:ext uri="{FF2B5EF4-FFF2-40B4-BE49-F238E27FC236}">
                <a16:creationId xmlns:a16="http://schemas.microsoft.com/office/drawing/2014/main" id="{FB4F76A7-A6BC-414B-A6CB-421D4BDD54C7}"/>
              </a:ext>
            </a:extLst>
          </p:cNvPr>
          <p:cNvSpPr>
            <a:spLocks noGrp="1"/>
          </p:cNvSpPr>
          <p:nvPr>
            <p:ph idx="1"/>
          </p:nvPr>
        </p:nvSpPr>
        <p:spPr>
          <a:xfrm>
            <a:off x="9047672" y="114719"/>
            <a:ext cx="3039373" cy="6795488"/>
          </a:xfrm>
        </p:spPr>
        <p:txBody>
          <a:bodyPr vert="horz" lIns="60960" tIns="30480" rIns="60960" bIns="30480" rtlCol="0" anchor="t">
            <a:norm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buNone/>
            </a:pPr>
            <a:endParaRPr lang="en-US" sz="5334" dirty="0">
              <a:cs typeface="Calibri"/>
            </a:endParaRPr>
          </a:p>
          <a:p>
            <a:pPr algn="ctr">
              <a:buNone/>
            </a:pPr>
            <a:endParaRPr lang="en-US" sz="4800" dirty="0">
              <a:cs typeface="Calibri"/>
            </a:endParaRPr>
          </a:p>
          <a:p>
            <a:pPr>
              <a:buNone/>
            </a:pPr>
            <a:endParaRPr lang="en-US" sz="4800" dirty="0">
              <a:cs typeface="Calibri"/>
            </a:endParaRPr>
          </a:p>
        </p:txBody>
      </p:sp>
      <p:sp>
        <p:nvSpPr>
          <p:cNvPr id="3" name="TextBox 2">
            <a:extLst>
              <a:ext uri="{FF2B5EF4-FFF2-40B4-BE49-F238E27FC236}">
                <a16:creationId xmlns:a16="http://schemas.microsoft.com/office/drawing/2014/main" id="{9A322CAB-9425-4B50-B07B-90FEB6AD17B7}"/>
              </a:ext>
            </a:extLst>
          </p:cNvPr>
          <p:cNvSpPr txBox="1"/>
          <p:nvPr/>
        </p:nvSpPr>
        <p:spPr>
          <a:xfrm>
            <a:off x="4669191" y="1439844"/>
            <a:ext cx="7522809" cy="1169551"/>
          </a:xfrm>
          <a:prstGeom prst="rect">
            <a:avLst/>
          </a:prstGeom>
          <a:noFill/>
        </p:spPr>
        <p:txBody>
          <a:bodyPr rot="0" spcFirstLastPara="0" vertOverflow="overflow" horzOverflow="overflow" vert="horz" wrap="square" lIns="60960" tIns="30480" rIns="60960" bIns="30480" numCol="1" spcCol="0" rtlCol="0" fromWordArt="0" anchor="t" anchorCtr="0" forceAA="0" compatLnSpc="1">
            <a:prstTxWarp prst="textNoShape">
              <a:avLst/>
            </a:prstTxWarp>
            <a:sp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a:r>
              <a:rPr lang="en-US" sz="7200" b="1" dirty="0">
                <a:latin typeface="Calibri Light"/>
                <a:cs typeface="Calibri Light"/>
              </a:rPr>
              <a:t>He Loves Me</a:t>
            </a:r>
            <a:endParaRPr lang="en-US" sz="7200" b="1" dirty="0">
              <a:cs typeface="Calibri"/>
            </a:endParaRPr>
          </a:p>
        </p:txBody>
      </p:sp>
    </p:spTree>
    <p:extLst>
      <p:ext uri="{BB962C8B-B14F-4D97-AF65-F5344CB8AC3E}">
        <p14:creationId xmlns:p14="http://schemas.microsoft.com/office/powerpoint/2010/main" val="28480019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1000"/>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4E5C15-B0AC-42D0-8FC5-81750644473C}"/>
              </a:ext>
            </a:extLst>
          </p:cNvPr>
          <p:cNvSpPr txBox="1"/>
          <p:nvPr/>
        </p:nvSpPr>
        <p:spPr>
          <a:xfrm>
            <a:off x="0" y="1271"/>
            <a:ext cx="12191999" cy="5632311"/>
          </a:xfrm>
          <a:prstGeom prst="rect">
            <a:avLst/>
          </a:prstGeom>
          <a:noFill/>
        </p:spPr>
        <p:txBody>
          <a:bodyPr wrap="square">
            <a:sp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r>
              <a:rPr lang="en-US" sz="7200" b="0" i="0" dirty="0">
                <a:solidFill>
                  <a:srgbClr val="000000"/>
                </a:solidFill>
                <a:effectLst/>
              </a:rPr>
              <a:t>Why did the Savior heaven leave and come to earth below</a:t>
            </a:r>
          </a:p>
          <a:p>
            <a:r>
              <a:rPr lang="en-US" sz="7200" b="0" i="0" dirty="0">
                <a:solidFill>
                  <a:srgbClr val="000000"/>
                </a:solidFill>
                <a:effectLst/>
              </a:rPr>
              <a:t>Where men His grace would not receive?</a:t>
            </a:r>
          </a:p>
          <a:p>
            <a:r>
              <a:rPr lang="en-US" sz="7200" b="0" i="0" dirty="0">
                <a:solidFill>
                  <a:srgbClr val="000000"/>
                </a:solidFill>
                <a:effectLst/>
              </a:rPr>
              <a:t>Because He loves me so!</a:t>
            </a:r>
          </a:p>
        </p:txBody>
      </p:sp>
    </p:spTree>
    <p:extLst>
      <p:ext uri="{BB962C8B-B14F-4D97-AF65-F5344CB8AC3E}">
        <p14:creationId xmlns:p14="http://schemas.microsoft.com/office/powerpoint/2010/main" val="25990106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1000"/>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4E5C15-B0AC-42D0-8FC5-81750644473C}"/>
              </a:ext>
            </a:extLst>
          </p:cNvPr>
          <p:cNvSpPr txBox="1"/>
          <p:nvPr/>
        </p:nvSpPr>
        <p:spPr>
          <a:xfrm>
            <a:off x="0" y="0"/>
            <a:ext cx="12191999" cy="4524315"/>
          </a:xfrm>
          <a:prstGeom prst="rect">
            <a:avLst/>
          </a:prstGeom>
          <a:noFill/>
        </p:spPr>
        <p:txBody>
          <a:bodyPr wrap="square">
            <a:sp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a:r>
              <a:rPr lang="en-US" sz="7200" b="1" i="0" dirty="0">
                <a:solidFill>
                  <a:srgbClr val="000000"/>
                </a:solidFill>
                <a:effectLst/>
              </a:rPr>
              <a:t>He loves me! He loves me!</a:t>
            </a:r>
          </a:p>
          <a:p>
            <a:pPr algn="ctr"/>
            <a:r>
              <a:rPr lang="en-US" sz="7200" b="1" i="0" dirty="0">
                <a:solidFill>
                  <a:srgbClr val="000000"/>
                </a:solidFill>
                <a:effectLst/>
              </a:rPr>
              <a:t>He loves me this I know!</a:t>
            </a:r>
          </a:p>
          <a:p>
            <a:pPr algn="ctr"/>
            <a:r>
              <a:rPr lang="en-US" sz="7200" b="1" i="0" dirty="0">
                <a:solidFill>
                  <a:srgbClr val="000000"/>
                </a:solidFill>
                <a:effectLst/>
              </a:rPr>
              <a:t>He gave Himself to die for me,</a:t>
            </a:r>
          </a:p>
          <a:p>
            <a:pPr algn="ctr"/>
            <a:r>
              <a:rPr lang="en-US" sz="7200" b="1" i="0" dirty="0">
                <a:solidFill>
                  <a:srgbClr val="000000"/>
                </a:solidFill>
                <a:effectLst/>
              </a:rPr>
              <a:t>Because He loves me so!</a:t>
            </a:r>
          </a:p>
        </p:txBody>
      </p:sp>
    </p:spTree>
    <p:extLst>
      <p:ext uri="{BB962C8B-B14F-4D97-AF65-F5344CB8AC3E}">
        <p14:creationId xmlns:p14="http://schemas.microsoft.com/office/powerpoint/2010/main" val="17980264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1000"/>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4E5C15-B0AC-42D0-8FC5-81750644473C}"/>
              </a:ext>
            </a:extLst>
          </p:cNvPr>
          <p:cNvSpPr txBox="1"/>
          <p:nvPr/>
        </p:nvSpPr>
        <p:spPr>
          <a:xfrm>
            <a:off x="0" y="1271"/>
            <a:ext cx="12191999" cy="5632311"/>
          </a:xfrm>
          <a:prstGeom prst="rect">
            <a:avLst/>
          </a:prstGeom>
          <a:noFill/>
        </p:spPr>
        <p:txBody>
          <a:bodyPr wrap="square">
            <a:sp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r>
              <a:rPr lang="en-US" sz="7200" b="0" i="0" dirty="0">
                <a:solidFill>
                  <a:srgbClr val="000000"/>
                </a:solidFill>
                <a:effectLst/>
              </a:rPr>
              <a:t>Why did the Savior mark the way &amp; why temptation know?</a:t>
            </a:r>
          </a:p>
          <a:p>
            <a:r>
              <a:rPr lang="en-US" sz="7200" b="0" i="0" dirty="0">
                <a:solidFill>
                  <a:srgbClr val="000000"/>
                </a:solidFill>
                <a:effectLst/>
              </a:rPr>
              <a:t>Why teach and toil and plead and pray?</a:t>
            </a:r>
          </a:p>
          <a:p>
            <a:r>
              <a:rPr lang="en-US" sz="7200" b="0" i="0" dirty="0">
                <a:solidFill>
                  <a:srgbClr val="000000"/>
                </a:solidFill>
                <a:effectLst/>
              </a:rPr>
              <a:t>Because He loves me so!</a:t>
            </a:r>
          </a:p>
        </p:txBody>
      </p:sp>
    </p:spTree>
    <p:extLst>
      <p:ext uri="{BB962C8B-B14F-4D97-AF65-F5344CB8AC3E}">
        <p14:creationId xmlns:p14="http://schemas.microsoft.com/office/powerpoint/2010/main" val="27262210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1000"/>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4E5C15-B0AC-42D0-8FC5-81750644473C}"/>
              </a:ext>
            </a:extLst>
          </p:cNvPr>
          <p:cNvSpPr txBox="1"/>
          <p:nvPr/>
        </p:nvSpPr>
        <p:spPr>
          <a:xfrm>
            <a:off x="0" y="0"/>
            <a:ext cx="12191999" cy="4524315"/>
          </a:xfrm>
          <a:prstGeom prst="rect">
            <a:avLst/>
          </a:prstGeom>
          <a:noFill/>
        </p:spPr>
        <p:txBody>
          <a:bodyPr wrap="square">
            <a:sp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a:r>
              <a:rPr lang="en-US" sz="7200" b="1" i="0" dirty="0">
                <a:solidFill>
                  <a:srgbClr val="000000"/>
                </a:solidFill>
                <a:effectLst/>
              </a:rPr>
              <a:t>He loves me! He loves me!</a:t>
            </a:r>
          </a:p>
          <a:p>
            <a:pPr algn="ctr"/>
            <a:r>
              <a:rPr lang="en-US" sz="7200" b="1" i="0" dirty="0">
                <a:solidFill>
                  <a:srgbClr val="000000"/>
                </a:solidFill>
                <a:effectLst/>
              </a:rPr>
              <a:t>He loves me this I know!</a:t>
            </a:r>
          </a:p>
          <a:p>
            <a:pPr algn="ctr"/>
            <a:r>
              <a:rPr lang="en-US" sz="7200" b="1" i="0" dirty="0">
                <a:solidFill>
                  <a:srgbClr val="000000"/>
                </a:solidFill>
                <a:effectLst/>
              </a:rPr>
              <a:t>He gave Himself to die for me,</a:t>
            </a:r>
          </a:p>
          <a:p>
            <a:pPr algn="ctr"/>
            <a:r>
              <a:rPr lang="en-US" sz="7200" b="1" i="0" dirty="0">
                <a:solidFill>
                  <a:srgbClr val="000000"/>
                </a:solidFill>
                <a:effectLst/>
              </a:rPr>
              <a:t>Because He loves me so!</a:t>
            </a:r>
          </a:p>
        </p:txBody>
      </p:sp>
    </p:spTree>
    <p:extLst>
      <p:ext uri="{BB962C8B-B14F-4D97-AF65-F5344CB8AC3E}">
        <p14:creationId xmlns:p14="http://schemas.microsoft.com/office/powerpoint/2010/main" val="24319762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1000"/>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4E5C15-B0AC-42D0-8FC5-81750644473C}"/>
              </a:ext>
            </a:extLst>
          </p:cNvPr>
          <p:cNvSpPr txBox="1"/>
          <p:nvPr/>
        </p:nvSpPr>
        <p:spPr>
          <a:xfrm>
            <a:off x="0" y="1271"/>
            <a:ext cx="12191999" cy="6740307"/>
          </a:xfrm>
          <a:prstGeom prst="rect">
            <a:avLst/>
          </a:prstGeom>
          <a:noFill/>
        </p:spPr>
        <p:txBody>
          <a:bodyPr wrap="square">
            <a:sp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r>
              <a:rPr lang="en-US" sz="7200" b="0" i="0" dirty="0">
                <a:solidFill>
                  <a:srgbClr val="000000"/>
                </a:solidFill>
                <a:effectLst/>
              </a:rPr>
              <a:t>Why feel the garden's dreadful dross?</a:t>
            </a:r>
          </a:p>
          <a:p>
            <a:r>
              <a:rPr lang="en-US" sz="7200" b="0" i="0" dirty="0">
                <a:solidFill>
                  <a:srgbClr val="000000"/>
                </a:solidFill>
                <a:effectLst/>
              </a:rPr>
              <a:t>Why through His trials go?</a:t>
            </a:r>
          </a:p>
          <a:p>
            <a:r>
              <a:rPr lang="en-US" sz="7200" b="0" i="0" dirty="0">
                <a:solidFill>
                  <a:srgbClr val="000000"/>
                </a:solidFill>
                <a:effectLst/>
              </a:rPr>
              <a:t>Why suffer death upon the cross?</a:t>
            </a:r>
          </a:p>
          <a:p>
            <a:r>
              <a:rPr lang="en-US" sz="7200" b="0" i="0" dirty="0">
                <a:solidFill>
                  <a:srgbClr val="000000"/>
                </a:solidFill>
                <a:effectLst/>
              </a:rPr>
              <a:t>Because He loves me so!</a:t>
            </a:r>
          </a:p>
        </p:txBody>
      </p:sp>
    </p:spTree>
    <p:extLst>
      <p:ext uri="{BB962C8B-B14F-4D97-AF65-F5344CB8AC3E}">
        <p14:creationId xmlns:p14="http://schemas.microsoft.com/office/powerpoint/2010/main" val="7818932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a:endParaRPr lang="en-US" sz="800"/>
          </a:p>
        </p:txBody>
      </p:sp>
      <p:sp>
        <p:nvSpPr>
          <p:cNvPr id="2" name="Title 1">
            <a:extLst>
              <a:ext uri="{FF2B5EF4-FFF2-40B4-BE49-F238E27FC236}">
                <a16:creationId xmlns:a16="http://schemas.microsoft.com/office/drawing/2014/main" id="{B5896883-8C7D-4036-91AA-7460BBA3852B}"/>
              </a:ext>
            </a:extLst>
          </p:cNvPr>
          <p:cNvSpPr>
            <a:spLocks noGrp="1"/>
          </p:cNvSpPr>
          <p:nvPr>
            <p:ph type="title"/>
          </p:nvPr>
        </p:nvSpPr>
        <p:spPr>
          <a:xfrm>
            <a:off x="340385" y="302300"/>
            <a:ext cx="4353643" cy="6179552"/>
          </a:xfrm>
        </p:spPr>
        <p:txBody>
          <a:bodyPr vert="horz" lIns="60960" tIns="30480" rIns="60960" bIns="30480" rtlCol="0" anchor="ctr">
            <a:norm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defTabSz="609630"/>
            <a:br>
              <a:rPr lang="en-US" sz="3734" dirty="0">
                <a:solidFill>
                  <a:srgbClr val="FFFFFF"/>
                </a:solidFill>
              </a:rPr>
            </a:br>
            <a:br>
              <a:rPr lang="en-US" sz="5334" dirty="0"/>
            </a:br>
            <a:r>
              <a:rPr lang="en-US" sz="5334" baseline="30000" dirty="0">
                <a:solidFill>
                  <a:srgbClr val="FFFFFF"/>
                </a:solidFill>
                <a:cs typeface="Calibri Light"/>
              </a:rPr>
              <a:t>Collin Flynn</a:t>
            </a:r>
            <a:br>
              <a:rPr lang="en-US" sz="4800" kern="1200" baseline="30000" dirty="0"/>
            </a:br>
            <a:br>
              <a:rPr lang="en-US" sz="5334" kern="1200" baseline="30000" dirty="0"/>
            </a:br>
            <a:r>
              <a:rPr lang="en-US" sz="5334" baseline="30000" dirty="0">
                <a:solidFill>
                  <a:srgbClr val="FFFFFF"/>
                </a:solidFill>
                <a:cs typeface="Calibri Light"/>
              </a:rPr>
              <a:t>Call To</a:t>
            </a:r>
            <a:br>
              <a:rPr lang="en-US" sz="5334" kern="1200" baseline="30000" dirty="0">
                <a:solidFill>
                  <a:srgbClr val="FFFFFF"/>
                </a:solidFill>
                <a:cs typeface="Calibri Light"/>
              </a:rPr>
            </a:br>
            <a:r>
              <a:rPr lang="en-US" sz="5334" baseline="30000" dirty="0">
                <a:solidFill>
                  <a:srgbClr val="FFFFFF"/>
                </a:solidFill>
                <a:cs typeface="Calibri Light"/>
              </a:rPr>
              <a:t>Worship</a:t>
            </a:r>
            <a:br>
              <a:rPr lang="en-US" sz="3734" dirty="0"/>
            </a:br>
            <a:endParaRPr lang="en-US" sz="3734" kern="1200" dirty="0">
              <a:solidFill>
                <a:srgbClr val="FFFFFF"/>
              </a:solidFill>
              <a:latin typeface="+mj-lt"/>
              <a:ea typeface="+mj-ea"/>
              <a:cs typeface="+mj-cs"/>
            </a:endParaRPr>
          </a:p>
        </p:txBody>
      </p:sp>
      <p:sp>
        <p:nvSpPr>
          <p:cNvPr id="4" name="Content Placeholder 3">
            <a:extLst>
              <a:ext uri="{FF2B5EF4-FFF2-40B4-BE49-F238E27FC236}">
                <a16:creationId xmlns:a16="http://schemas.microsoft.com/office/drawing/2014/main" id="{FB4F76A7-A6BC-414B-A6CB-421D4BDD54C7}"/>
              </a:ext>
            </a:extLst>
          </p:cNvPr>
          <p:cNvSpPr>
            <a:spLocks noGrp="1"/>
          </p:cNvSpPr>
          <p:nvPr>
            <p:ph idx="1"/>
          </p:nvPr>
        </p:nvSpPr>
        <p:spPr>
          <a:xfrm>
            <a:off x="4734464" y="42833"/>
            <a:ext cx="7457535" cy="6867375"/>
          </a:xfrm>
        </p:spPr>
        <p:txBody>
          <a:bodyPr vert="horz" lIns="60960" tIns="30480" rIns="60960" bIns="30480" rtlCol="0" anchor="t">
            <a:normAutofit fontScale="62500" lnSpcReduction="20000"/>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a:buNone/>
            </a:pPr>
            <a:endParaRPr lang="en-US" sz="4000" dirty="0">
              <a:cs typeface="Calibri"/>
            </a:endParaRPr>
          </a:p>
          <a:p>
            <a:pPr>
              <a:buNone/>
            </a:pPr>
            <a:r>
              <a:rPr lang="en-US" sz="6900" dirty="0">
                <a:ea typeface="+mn-lt"/>
                <a:cs typeface="+mn-lt"/>
              </a:rPr>
              <a:t>Sing praise to God, who heeds our tears.</a:t>
            </a:r>
          </a:p>
          <a:p>
            <a:pPr>
              <a:buNone/>
            </a:pPr>
            <a:br>
              <a:rPr lang="en-US" sz="6900" dirty="0">
                <a:ea typeface="+mn-lt"/>
                <a:cs typeface="+mn-lt"/>
              </a:rPr>
            </a:br>
            <a:r>
              <a:rPr lang="en-US" sz="6900" b="1" dirty="0">
                <a:ea typeface="+mn-lt"/>
                <a:cs typeface="+mn-lt"/>
              </a:rPr>
              <a:t>Sing praise to God, who helps the afflicted.</a:t>
            </a:r>
          </a:p>
          <a:p>
            <a:pPr>
              <a:buNone/>
            </a:pPr>
            <a:endParaRPr lang="en-US" sz="6900" dirty="0">
              <a:ea typeface="+mn-lt"/>
              <a:cs typeface="+mn-lt"/>
            </a:endParaRPr>
          </a:p>
          <a:p>
            <a:pPr>
              <a:buNone/>
            </a:pPr>
            <a:r>
              <a:rPr lang="en-US" sz="6900" dirty="0">
                <a:ea typeface="+mn-lt"/>
                <a:cs typeface="+mn-lt"/>
              </a:rPr>
              <a:t>Sing praise to God, who lifts up the oppressed.</a:t>
            </a:r>
            <a:br>
              <a:rPr lang="en-US" sz="6900" b="1" dirty="0">
                <a:ea typeface="+mn-lt"/>
                <a:cs typeface="+mn-lt"/>
              </a:rPr>
            </a:br>
            <a:endParaRPr lang="en-US" sz="6900" b="1" dirty="0">
              <a:ea typeface="+mn-lt"/>
              <a:cs typeface="+mn-lt"/>
            </a:endParaRPr>
          </a:p>
          <a:p>
            <a:pPr>
              <a:buNone/>
            </a:pPr>
            <a:r>
              <a:rPr lang="en-US" sz="6900" b="1" dirty="0">
                <a:ea typeface="+mn-lt"/>
                <a:cs typeface="+mn-lt"/>
              </a:rPr>
              <a:t>Sing praise to God, who remembers the needy.</a:t>
            </a:r>
          </a:p>
        </p:txBody>
      </p:sp>
    </p:spTree>
    <p:extLst>
      <p:ext uri="{BB962C8B-B14F-4D97-AF65-F5344CB8AC3E}">
        <p14:creationId xmlns:p14="http://schemas.microsoft.com/office/powerpoint/2010/main" val="5083661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1000"/>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4E5C15-B0AC-42D0-8FC5-81750644473C}"/>
              </a:ext>
            </a:extLst>
          </p:cNvPr>
          <p:cNvSpPr txBox="1"/>
          <p:nvPr/>
        </p:nvSpPr>
        <p:spPr>
          <a:xfrm>
            <a:off x="0" y="0"/>
            <a:ext cx="12191999" cy="4524315"/>
          </a:xfrm>
          <a:prstGeom prst="rect">
            <a:avLst/>
          </a:prstGeom>
          <a:noFill/>
        </p:spPr>
        <p:txBody>
          <a:bodyPr wrap="square">
            <a:sp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a:r>
              <a:rPr lang="en-US" sz="7200" b="1" i="0" dirty="0">
                <a:solidFill>
                  <a:srgbClr val="000000"/>
                </a:solidFill>
                <a:effectLst/>
              </a:rPr>
              <a:t>He loves me! He loves me!</a:t>
            </a:r>
          </a:p>
          <a:p>
            <a:pPr algn="ctr"/>
            <a:r>
              <a:rPr lang="en-US" sz="7200" b="1" i="0" dirty="0">
                <a:solidFill>
                  <a:srgbClr val="000000"/>
                </a:solidFill>
                <a:effectLst/>
              </a:rPr>
              <a:t>He loves me this I know!</a:t>
            </a:r>
          </a:p>
          <a:p>
            <a:pPr algn="ctr"/>
            <a:r>
              <a:rPr lang="en-US" sz="7200" b="1" i="0" dirty="0">
                <a:solidFill>
                  <a:srgbClr val="000000"/>
                </a:solidFill>
                <a:effectLst/>
              </a:rPr>
              <a:t>He gave Himself to die for me,</a:t>
            </a:r>
          </a:p>
          <a:p>
            <a:pPr algn="ctr"/>
            <a:r>
              <a:rPr lang="en-US" sz="7200" b="1" i="0" dirty="0">
                <a:solidFill>
                  <a:srgbClr val="000000"/>
                </a:solidFill>
                <a:effectLst/>
              </a:rPr>
              <a:t>Because He loves me so!</a:t>
            </a:r>
          </a:p>
        </p:txBody>
      </p:sp>
    </p:spTree>
    <p:extLst>
      <p:ext uri="{BB962C8B-B14F-4D97-AF65-F5344CB8AC3E}">
        <p14:creationId xmlns:p14="http://schemas.microsoft.com/office/powerpoint/2010/main" val="22602764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1000"/>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4E5C15-B0AC-42D0-8FC5-81750644473C}"/>
              </a:ext>
            </a:extLst>
          </p:cNvPr>
          <p:cNvSpPr txBox="1"/>
          <p:nvPr/>
        </p:nvSpPr>
        <p:spPr>
          <a:xfrm>
            <a:off x="0" y="0"/>
            <a:ext cx="12191999" cy="4524315"/>
          </a:xfrm>
          <a:prstGeom prst="rect">
            <a:avLst/>
          </a:prstGeom>
          <a:noFill/>
        </p:spPr>
        <p:txBody>
          <a:bodyPr wrap="square">
            <a:sp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a:r>
              <a:rPr lang="en-US" sz="7200" b="1" i="0" dirty="0">
                <a:solidFill>
                  <a:srgbClr val="000000"/>
                </a:solidFill>
                <a:effectLst/>
              </a:rPr>
              <a:t>He loves me! He loves me!</a:t>
            </a:r>
          </a:p>
          <a:p>
            <a:pPr algn="ctr"/>
            <a:r>
              <a:rPr lang="en-US" sz="7200" b="1" i="0" dirty="0">
                <a:solidFill>
                  <a:srgbClr val="000000"/>
                </a:solidFill>
                <a:effectLst/>
              </a:rPr>
              <a:t>He loves me this I know!</a:t>
            </a:r>
          </a:p>
          <a:p>
            <a:pPr algn="ctr"/>
            <a:r>
              <a:rPr lang="en-US" sz="7200" b="1" i="0" dirty="0">
                <a:solidFill>
                  <a:srgbClr val="000000"/>
                </a:solidFill>
                <a:effectLst/>
              </a:rPr>
              <a:t>He gave Himself to die for me,</a:t>
            </a:r>
          </a:p>
          <a:p>
            <a:pPr algn="ctr"/>
            <a:r>
              <a:rPr lang="en-US" sz="7200" b="1" i="0" dirty="0">
                <a:solidFill>
                  <a:srgbClr val="000000"/>
                </a:solidFill>
                <a:effectLst/>
              </a:rPr>
              <a:t>Because He loves me so!</a:t>
            </a:r>
          </a:p>
        </p:txBody>
      </p:sp>
    </p:spTree>
    <p:extLst>
      <p:ext uri="{BB962C8B-B14F-4D97-AF65-F5344CB8AC3E}">
        <p14:creationId xmlns:p14="http://schemas.microsoft.com/office/powerpoint/2010/main" val="9214467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B5A0C0A3-D365-4C46-8087-A5312404B681}"/>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13793"/>
          <a:stretch/>
        </p:blipFill>
        <p:spPr>
          <a:xfrm>
            <a:off x="20" y="0"/>
            <a:ext cx="13004798" cy="7315200"/>
          </a:xfrm>
          <a:prstGeom prst="rect">
            <a:avLst/>
          </a:prstGeom>
        </p:spPr>
      </p:pic>
      <p:sp>
        <p:nvSpPr>
          <p:cNvPr id="2" name="Title 1">
            <a:extLst>
              <a:ext uri="{FF2B5EF4-FFF2-40B4-BE49-F238E27FC236}">
                <a16:creationId xmlns:a16="http://schemas.microsoft.com/office/drawing/2014/main" id="{99AD05E8-2B49-4CEB-B361-E76AEFEB3816}"/>
              </a:ext>
            </a:extLst>
          </p:cNvPr>
          <p:cNvSpPr>
            <a:spLocks noGrp="1"/>
          </p:cNvSpPr>
          <p:nvPr>
            <p:ph type="title"/>
          </p:nvPr>
        </p:nvSpPr>
        <p:spPr>
          <a:xfrm>
            <a:off x="6601215" y="701457"/>
            <a:ext cx="5206419" cy="5124929"/>
          </a:xfrm>
          <a:prstGeom prst="ellipse">
            <a:avLst/>
          </a:prstGeom>
          <a:solidFill>
            <a:srgbClr val="FFFFFF"/>
          </a:solidFill>
          <a:ln w="174625" cmpd="thinThick">
            <a:solidFill>
              <a:srgbClr val="FFFFFF"/>
            </a:solidFill>
          </a:ln>
        </p:spPr>
        <p:txBody>
          <a:bodyPr vert="horz" lIns="91440" tIns="45720" rIns="91440" bIns="45720" rtlCol="0" anchor="ctr">
            <a:normAutofit/>
          </a:bodyPr>
          <a:lstStyle/>
          <a:p>
            <a:pPr algn="ctr" defTabSz="914400"/>
            <a:r>
              <a:rPr lang="en-US" sz="5400" dirty="0">
                <a:solidFill>
                  <a:srgbClr val="262626"/>
                </a:solidFill>
              </a:rPr>
              <a:t>Invitation to the Table</a:t>
            </a:r>
          </a:p>
        </p:txBody>
      </p:sp>
      <p:sp>
        <p:nvSpPr>
          <p:cNvPr id="3" name="TextBox 2">
            <a:extLst>
              <a:ext uri="{FF2B5EF4-FFF2-40B4-BE49-F238E27FC236}">
                <a16:creationId xmlns:a16="http://schemas.microsoft.com/office/drawing/2014/main" id="{46F635D7-9F9D-4801-A572-E673EBCE3BCF}"/>
              </a:ext>
            </a:extLst>
          </p:cNvPr>
          <p:cNvSpPr txBox="1"/>
          <p:nvPr/>
        </p:nvSpPr>
        <p:spPr>
          <a:xfrm>
            <a:off x="61680" y="5942351"/>
            <a:ext cx="12752446" cy="1107996"/>
          </a:xfrm>
          <a:prstGeom prst="rect">
            <a:avLst/>
          </a:prstGeom>
          <a:noFill/>
        </p:spPr>
        <p:txBody>
          <a:bodyPr wrap="square" rtlCol="0">
            <a:spAutoFit/>
          </a:bodyPr>
          <a:lstStyle/>
          <a:p>
            <a:r>
              <a:rPr lang="en-US" sz="6600" dirty="0">
                <a:solidFill>
                  <a:schemeClr val="bg1"/>
                </a:solidFill>
              </a:rPr>
              <a:t>Linda Wood &amp; Ron Reed</a:t>
            </a:r>
          </a:p>
        </p:txBody>
      </p:sp>
    </p:spTree>
    <p:extLst>
      <p:ext uri="{BB962C8B-B14F-4D97-AF65-F5344CB8AC3E}">
        <p14:creationId xmlns:p14="http://schemas.microsoft.com/office/powerpoint/2010/main" val="17468501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a:endParaRPr lang="en-US" sz="800"/>
          </a:p>
        </p:txBody>
      </p:sp>
      <p:sp>
        <p:nvSpPr>
          <p:cNvPr id="2" name="Title 1">
            <a:extLst>
              <a:ext uri="{FF2B5EF4-FFF2-40B4-BE49-F238E27FC236}">
                <a16:creationId xmlns:a16="http://schemas.microsoft.com/office/drawing/2014/main" id="{B5896883-8C7D-4036-91AA-7460BBA3852B}"/>
              </a:ext>
            </a:extLst>
          </p:cNvPr>
          <p:cNvSpPr>
            <a:spLocks noGrp="1"/>
          </p:cNvSpPr>
          <p:nvPr>
            <p:ph type="title"/>
          </p:nvPr>
        </p:nvSpPr>
        <p:spPr>
          <a:xfrm>
            <a:off x="282874" y="182233"/>
            <a:ext cx="4332307" cy="6308767"/>
          </a:xfrm>
        </p:spPr>
        <p:txBody>
          <a:bodyPr vert="horz" lIns="60960" tIns="30480" rIns="60960" bIns="30480" rtlCol="0" anchor="ctr">
            <a:norm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defTabSz="609630"/>
            <a:r>
              <a:rPr lang="en-US" sz="7200" dirty="0">
                <a:solidFill>
                  <a:schemeClr val="bg1"/>
                </a:solidFill>
              </a:rPr>
              <a:t>Offering</a:t>
            </a:r>
            <a:br>
              <a:rPr lang="en-US" sz="7200" dirty="0">
                <a:solidFill>
                  <a:schemeClr val="bg1"/>
                </a:solidFill>
              </a:rPr>
            </a:br>
            <a:r>
              <a:rPr lang="en-US" sz="7200" dirty="0">
                <a:solidFill>
                  <a:schemeClr val="bg1"/>
                </a:solidFill>
              </a:rPr>
              <a:t>Meditation</a:t>
            </a:r>
            <a:br>
              <a:rPr lang="en-US" sz="7200" dirty="0">
                <a:solidFill>
                  <a:schemeClr val="bg1"/>
                </a:solidFill>
              </a:rPr>
            </a:br>
            <a:br>
              <a:rPr lang="en-US" sz="7200" dirty="0">
                <a:solidFill>
                  <a:schemeClr val="bg1"/>
                </a:solidFill>
              </a:rPr>
            </a:br>
            <a:r>
              <a:rPr lang="en-US" sz="7200" dirty="0">
                <a:solidFill>
                  <a:schemeClr val="bg1"/>
                </a:solidFill>
              </a:rPr>
              <a:t>Collin Flynn</a:t>
            </a:r>
            <a:br>
              <a:rPr lang="en-US" sz="3700" dirty="0"/>
            </a:br>
            <a:endParaRPr lang="en-US" sz="3734" kern="1200" dirty="0">
              <a:solidFill>
                <a:srgbClr val="FFFFFF"/>
              </a:solidFill>
              <a:latin typeface="+mj-lt"/>
              <a:ea typeface="+mj-ea"/>
              <a:cs typeface="+mj-cs"/>
            </a:endParaRPr>
          </a:p>
        </p:txBody>
      </p:sp>
      <p:sp>
        <p:nvSpPr>
          <p:cNvPr id="4" name="Content Placeholder 3">
            <a:extLst>
              <a:ext uri="{FF2B5EF4-FFF2-40B4-BE49-F238E27FC236}">
                <a16:creationId xmlns:a16="http://schemas.microsoft.com/office/drawing/2014/main" id="{FB4F76A7-A6BC-414B-A6CB-421D4BDD54C7}"/>
              </a:ext>
            </a:extLst>
          </p:cNvPr>
          <p:cNvSpPr>
            <a:spLocks noGrp="1"/>
          </p:cNvSpPr>
          <p:nvPr>
            <p:ph idx="1"/>
          </p:nvPr>
        </p:nvSpPr>
        <p:spPr>
          <a:xfrm>
            <a:off x="9047672" y="114719"/>
            <a:ext cx="3039373" cy="6795488"/>
          </a:xfrm>
        </p:spPr>
        <p:txBody>
          <a:bodyPr vert="horz" lIns="60960" tIns="30480" rIns="60960" bIns="30480" rtlCol="0" anchor="t">
            <a:norm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buNone/>
            </a:pPr>
            <a:endParaRPr lang="en-US" sz="5334" dirty="0">
              <a:cs typeface="Calibri"/>
            </a:endParaRPr>
          </a:p>
          <a:p>
            <a:pPr algn="ctr">
              <a:buNone/>
            </a:pPr>
            <a:endParaRPr lang="en-US" sz="4800" dirty="0">
              <a:cs typeface="Calibri"/>
            </a:endParaRPr>
          </a:p>
          <a:p>
            <a:pPr>
              <a:buNone/>
            </a:pPr>
            <a:endParaRPr lang="en-US" sz="4800" dirty="0">
              <a:cs typeface="Calibri"/>
            </a:endParaRPr>
          </a:p>
        </p:txBody>
      </p:sp>
      <p:sp>
        <p:nvSpPr>
          <p:cNvPr id="3" name="TextBox 2">
            <a:extLst>
              <a:ext uri="{FF2B5EF4-FFF2-40B4-BE49-F238E27FC236}">
                <a16:creationId xmlns:a16="http://schemas.microsoft.com/office/drawing/2014/main" id="{9A322CAB-9425-4B50-B07B-90FEB6AD17B7}"/>
              </a:ext>
            </a:extLst>
          </p:cNvPr>
          <p:cNvSpPr txBox="1"/>
          <p:nvPr/>
        </p:nvSpPr>
        <p:spPr>
          <a:xfrm>
            <a:off x="4723202" y="314865"/>
            <a:ext cx="7468798" cy="5601533"/>
          </a:xfrm>
          <a:prstGeom prst="rect">
            <a:avLst/>
          </a:prstGeom>
          <a:noFill/>
        </p:spPr>
        <p:txBody>
          <a:bodyPr rot="0" spcFirstLastPara="0" vertOverflow="overflow" horzOverflow="overflow" vert="horz" wrap="square" lIns="60960" tIns="30480" rIns="60960" bIns="30480" numCol="1" spcCol="0" rtlCol="0" fromWordArt="0" anchor="t" anchorCtr="0" forceAA="0" compatLnSpc="1">
            <a:prstTxWarp prst="textNoShape">
              <a:avLst/>
            </a:prstTxWarp>
            <a:sp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r>
              <a:rPr lang="en-US" sz="6000" dirty="0">
                <a:ea typeface="+mn-lt"/>
                <a:cs typeface="+mn-lt"/>
              </a:rPr>
              <a:t>Paul challenged the church at Corinth to recognize their abundance, that they might share with those in need. </a:t>
            </a:r>
            <a:endParaRPr lang="en-US" sz="6000" dirty="0">
              <a:cs typeface="Calibri"/>
            </a:endParaRPr>
          </a:p>
        </p:txBody>
      </p:sp>
    </p:spTree>
    <p:extLst>
      <p:ext uri="{BB962C8B-B14F-4D97-AF65-F5344CB8AC3E}">
        <p14:creationId xmlns:p14="http://schemas.microsoft.com/office/powerpoint/2010/main" val="34996920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a:endParaRPr lang="en-US" sz="800"/>
          </a:p>
        </p:txBody>
      </p:sp>
      <p:sp>
        <p:nvSpPr>
          <p:cNvPr id="2" name="Title 1">
            <a:extLst>
              <a:ext uri="{FF2B5EF4-FFF2-40B4-BE49-F238E27FC236}">
                <a16:creationId xmlns:a16="http://schemas.microsoft.com/office/drawing/2014/main" id="{B5896883-8C7D-4036-91AA-7460BBA3852B}"/>
              </a:ext>
            </a:extLst>
          </p:cNvPr>
          <p:cNvSpPr>
            <a:spLocks noGrp="1"/>
          </p:cNvSpPr>
          <p:nvPr>
            <p:ph type="title"/>
          </p:nvPr>
        </p:nvSpPr>
        <p:spPr>
          <a:xfrm>
            <a:off x="282874" y="182233"/>
            <a:ext cx="4332307" cy="6308767"/>
          </a:xfrm>
        </p:spPr>
        <p:txBody>
          <a:bodyPr vert="horz" lIns="60960" tIns="30480" rIns="60960" bIns="30480" rtlCol="0" anchor="ctr">
            <a:norm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defTabSz="609630"/>
            <a:r>
              <a:rPr lang="en-US" sz="7200" dirty="0">
                <a:solidFill>
                  <a:schemeClr val="bg1"/>
                </a:solidFill>
              </a:rPr>
              <a:t>Offering</a:t>
            </a:r>
            <a:br>
              <a:rPr lang="en-US" sz="7200" dirty="0">
                <a:solidFill>
                  <a:schemeClr val="bg1"/>
                </a:solidFill>
              </a:rPr>
            </a:br>
            <a:r>
              <a:rPr lang="en-US" sz="7200" dirty="0">
                <a:solidFill>
                  <a:schemeClr val="bg1"/>
                </a:solidFill>
              </a:rPr>
              <a:t>Meditation</a:t>
            </a:r>
            <a:br>
              <a:rPr lang="en-US" sz="7200" dirty="0">
                <a:solidFill>
                  <a:schemeClr val="bg1"/>
                </a:solidFill>
              </a:rPr>
            </a:br>
            <a:br>
              <a:rPr lang="en-US" sz="7200" dirty="0">
                <a:solidFill>
                  <a:schemeClr val="bg1"/>
                </a:solidFill>
              </a:rPr>
            </a:br>
            <a:r>
              <a:rPr lang="en-US" sz="7200" dirty="0">
                <a:solidFill>
                  <a:schemeClr val="bg1"/>
                </a:solidFill>
              </a:rPr>
              <a:t>Collin Flynn</a:t>
            </a:r>
            <a:br>
              <a:rPr lang="en-US" sz="3700" dirty="0"/>
            </a:br>
            <a:endParaRPr lang="en-US" sz="3734" kern="1200" dirty="0">
              <a:solidFill>
                <a:srgbClr val="FFFFFF"/>
              </a:solidFill>
              <a:latin typeface="+mj-lt"/>
              <a:ea typeface="+mj-ea"/>
              <a:cs typeface="+mj-cs"/>
            </a:endParaRPr>
          </a:p>
        </p:txBody>
      </p:sp>
      <p:sp>
        <p:nvSpPr>
          <p:cNvPr id="4" name="Content Placeholder 3">
            <a:extLst>
              <a:ext uri="{FF2B5EF4-FFF2-40B4-BE49-F238E27FC236}">
                <a16:creationId xmlns:a16="http://schemas.microsoft.com/office/drawing/2014/main" id="{FB4F76A7-A6BC-414B-A6CB-421D4BDD54C7}"/>
              </a:ext>
            </a:extLst>
          </p:cNvPr>
          <p:cNvSpPr>
            <a:spLocks noGrp="1"/>
          </p:cNvSpPr>
          <p:nvPr>
            <p:ph idx="1"/>
          </p:nvPr>
        </p:nvSpPr>
        <p:spPr>
          <a:xfrm>
            <a:off x="9047672" y="114719"/>
            <a:ext cx="3039373" cy="6795488"/>
          </a:xfrm>
        </p:spPr>
        <p:txBody>
          <a:bodyPr vert="horz" lIns="60960" tIns="30480" rIns="60960" bIns="30480" rtlCol="0" anchor="t">
            <a:norm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buNone/>
            </a:pPr>
            <a:endParaRPr lang="en-US" sz="5334" dirty="0">
              <a:cs typeface="Calibri"/>
            </a:endParaRPr>
          </a:p>
          <a:p>
            <a:pPr algn="ctr">
              <a:buNone/>
            </a:pPr>
            <a:endParaRPr lang="en-US" sz="4800" dirty="0">
              <a:cs typeface="Calibri"/>
            </a:endParaRPr>
          </a:p>
          <a:p>
            <a:pPr>
              <a:buNone/>
            </a:pPr>
            <a:endParaRPr lang="en-US" sz="4800" dirty="0">
              <a:cs typeface="Calibri"/>
            </a:endParaRPr>
          </a:p>
        </p:txBody>
      </p:sp>
      <p:sp>
        <p:nvSpPr>
          <p:cNvPr id="3" name="TextBox 2">
            <a:extLst>
              <a:ext uri="{FF2B5EF4-FFF2-40B4-BE49-F238E27FC236}">
                <a16:creationId xmlns:a16="http://schemas.microsoft.com/office/drawing/2014/main" id="{9A322CAB-9425-4B50-B07B-90FEB6AD17B7}"/>
              </a:ext>
            </a:extLst>
          </p:cNvPr>
          <p:cNvSpPr txBox="1"/>
          <p:nvPr/>
        </p:nvSpPr>
        <p:spPr>
          <a:xfrm>
            <a:off x="4723202" y="314865"/>
            <a:ext cx="7468798" cy="7448193"/>
          </a:xfrm>
          <a:prstGeom prst="rect">
            <a:avLst/>
          </a:prstGeom>
          <a:noFill/>
        </p:spPr>
        <p:txBody>
          <a:bodyPr rot="0" spcFirstLastPara="0" vertOverflow="overflow" horzOverflow="overflow" vert="horz" wrap="square" lIns="60960" tIns="30480" rIns="60960" bIns="30480" numCol="1" spcCol="0" rtlCol="0" fromWordArt="0" anchor="t" anchorCtr="0" forceAA="0" compatLnSpc="1">
            <a:prstTxWarp prst="textNoShape">
              <a:avLst/>
            </a:prstTxWarp>
            <a:sp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r>
              <a:rPr lang="en-US" sz="6000" dirty="0">
                <a:ea typeface="+mn-lt"/>
                <a:cs typeface="+mn-lt"/>
              </a:rPr>
              <a:t>God calls us to give out of our bounty, that all might have enough to live on without fear. With eager hearts, let us joyfully give out of our abundance.</a:t>
            </a:r>
          </a:p>
          <a:p>
            <a:endParaRPr lang="en-US" sz="6000" dirty="0">
              <a:ea typeface="+mn-lt"/>
              <a:cs typeface="+mn-lt"/>
            </a:endParaRPr>
          </a:p>
        </p:txBody>
      </p:sp>
    </p:spTree>
    <p:extLst>
      <p:ext uri="{BB962C8B-B14F-4D97-AF65-F5344CB8AC3E}">
        <p14:creationId xmlns:p14="http://schemas.microsoft.com/office/powerpoint/2010/main" val="18192225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a:endParaRPr lang="en-US" sz="800"/>
          </a:p>
        </p:txBody>
      </p:sp>
      <p:sp>
        <p:nvSpPr>
          <p:cNvPr id="2" name="Title 1">
            <a:extLst>
              <a:ext uri="{FF2B5EF4-FFF2-40B4-BE49-F238E27FC236}">
                <a16:creationId xmlns:a16="http://schemas.microsoft.com/office/drawing/2014/main" id="{B5896883-8C7D-4036-91AA-7460BBA3852B}"/>
              </a:ext>
            </a:extLst>
          </p:cNvPr>
          <p:cNvSpPr>
            <a:spLocks noGrp="1"/>
          </p:cNvSpPr>
          <p:nvPr>
            <p:ph type="title"/>
          </p:nvPr>
        </p:nvSpPr>
        <p:spPr>
          <a:xfrm>
            <a:off x="336884" y="311448"/>
            <a:ext cx="4342947" cy="6179552"/>
          </a:xfrm>
          <a:solidFill>
            <a:schemeClr val="accent1">
              <a:lumMod val="75000"/>
            </a:schemeClr>
          </a:solidFill>
        </p:spPr>
        <p:txBody>
          <a:bodyPr vert="horz" lIns="60960" tIns="30480" rIns="60960" bIns="30480" rtlCol="0" anchor="ctr">
            <a:norm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defTabSz="609630"/>
            <a:r>
              <a:rPr lang="en-US" sz="7200" dirty="0">
                <a:solidFill>
                  <a:schemeClr val="bg1"/>
                </a:solidFill>
              </a:rPr>
              <a:t>Doxology</a:t>
            </a:r>
            <a:br>
              <a:rPr lang="en-US" sz="3700" dirty="0"/>
            </a:br>
            <a:endParaRPr lang="en-US" sz="3734" kern="1200" dirty="0">
              <a:solidFill>
                <a:srgbClr val="FFFFFF"/>
              </a:solidFill>
              <a:latin typeface="+mj-lt"/>
              <a:ea typeface="+mj-ea"/>
              <a:cs typeface="+mj-cs"/>
            </a:endParaRPr>
          </a:p>
        </p:txBody>
      </p:sp>
      <p:sp>
        <p:nvSpPr>
          <p:cNvPr id="4" name="Content Placeholder 3">
            <a:extLst>
              <a:ext uri="{FF2B5EF4-FFF2-40B4-BE49-F238E27FC236}">
                <a16:creationId xmlns:a16="http://schemas.microsoft.com/office/drawing/2014/main" id="{FB4F76A7-A6BC-414B-A6CB-421D4BDD54C7}"/>
              </a:ext>
            </a:extLst>
          </p:cNvPr>
          <p:cNvSpPr>
            <a:spLocks noGrp="1"/>
          </p:cNvSpPr>
          <p:nvPr>
            <p:ph idx="1"/>
          </p:nvPr>
        </p:nvSpPr>
        <p:spPr>
          <a:xfrm>
            <a:off x="9047672" y="114719"/>
            <a:ext cx="3039373" cy="6795488"/>
          </a:xfrm>
        </p:spPr>
        <p:txBody>
          <a:bodyPr vert="horz" lIns="60960" tIns="30480" rIns="60960" bIns="30480" rtlCol="0" anchor="t">
            <a:norm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buNone/>
            </a:pPr>
            <a:endParaRPr lang="en-US" sz="5334" dirty="0">
              <a:cs typeface="Calibri"/>
            </a:endParaRPr>
          </a:p>
          <a:p>
            <a:pPr algn="ctr">
              <a:buNone/>
            </a:pPr>
            <a:endParaRPr lang="en-US" sz="4800" dirty="0">
              <a:cs typeface="Calibri"/>
            </a:endParaRPr>
          </a:p>
          <a:p>
            <a:pPr>
              <a:buNone/>
            </a:pPr>
            <a:endParaRPr lang="en-US" sz="4800" dirty="0">
              <a:cs typeface="Calibri"/>
            </a:endParaRPr>
          </a:p>
        </p:txBody>
      </p:sp>
      <p:sp>
        <p:nvSpPr>
          <p:cNvPr id="3" name="TextBox 2">
            <a:extLst>
              <a:ext uri="{FF2B5EF4-FFF2-40B4-BE49-F238E27FC236}">
                <a16:creationId xmlns:a16="http://schemas.microsoft.com/office/drawing/2014/main" id="{9A322CAB-9425-4B50-B07B-90FEB6AD17B7}"/>
              </a:ext>
            </a:extLst>
          </p:cNvPr>
          <p:cNvSpPr txBox="1"/>
          <p:nvPr/>
        </p:nvSpPr>
        <p:spPr>
          <a:xfrm>
            <a:off x="4779035" y="314865"/>
            <a:ext cx="7407214" cy="6054350"/>
          </a:xfrm>
          <a:prstGeom prst="rect">
            <a:avLst/>
          </a:prstGeom>
          <a:noFill/>
        </p:spPr>
        <p:txBody>
          <a:bodyPr rot="0" spcFirstLastPara="0" vertOverflow="overflow" horzOverflow="overflow" vert="horz" wrap="square" lIns="60960" tIns="30480" rIns="60960" bIns="30480" numCol="1" spcCol="0" rtlCol="0" fromWordArt="0" anchor="t" anchorCtr="0" forceAA="0" compatLnSpc="1">
            <a:prstTxWarp prst="textNoShape">
              <a:avLst/>
            </a:prstTxWarp>
            <a:sp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marL="0" marR="0" lvl="0" indent="0" algn="ctr" rtl="0">
              <a:lnSpc>
                <a:spcPct val="150000"/>
              </a:lnSpc>
              <a:spcBef>
                <a:spcPts val="0"/>
              </a:spcBef>
              <a:spcAft>
                <a:spcPts val="0"/>
              </a:spcAft>
              <a:buNone/>
            </a:pPr>
            <a:r>
              <a:rPr lang="en-US" sz="4400" b="0" i="0" u="none" strike="noStrike" cap="none" dirty="0">
                <a:solidFill>
                  <a:schemeClr val="dk1"/>
                </a:solidFill>
                <a:latin typeface="Book Antiqua"/>
                <a:ea typeface="Book Antiqua"/>
                <a:cs typeface="Book Antiqua"/>
                <a:sym typeface="Book Antiqua"/>
              </a:rPr>
              <a:t>Praise God, from whom all blessings flow; Praise Him, all Creatures here below; Praise Him above, ye </a:t>
            </a:r>
            <a:r>
              <a:rPr lang="en-US" sz="4400" b="0" i="0" u="none" strike="noStrike" cap="none" dirty="0" err="1">
                <a:solidFill>
                  <a:schemeClr val="dk1"/>
                </a:solidFill>
                <a:latin typeface="Book Antiqua"/>
                <a:ea typeface="Book Antiqua"/>
                <a:cs typeface="Book Antiqua"/>
                <a:sym typeface="Book Antiqua"/>
              </a:rPr>
              <a:t>heav’nly</a:t>
            </a:r>
            <a:r>
              <a:rPr lang="en-US" sz="4400" b="0" i="0" u="none" strike="noStrike" cap="none" dirty="0">
                <a:solidFill>
                  <a:schemeClr val="dk1"/>
                </a:solidFill>
                <a:latin typeface="Book Antiqua"/>
                <a:ea typeface="Book Antiqua"/>
                <a:cs typeface="Book Antiqua"/>
                <a:sym typeface="Book Antiqua"/>
              </a:rPr>
              <a:t> host; Praise Father, Son, and Holy Ghost!</a:t>
            </a:r>
            <a:endParaRPr lang="en-US" sz="4400" dirty="0"/>
          </a:p>
        </p:txBody>
      </p:sp>
    </p:spTree>
    <p:extLst>
      <p:ext uri="{BB962C8B-B14F-4D97-AF65-F5344CB8AC3E}">
        <p14:creationId xmlns:p14="http://schemas.microsoft.com/office/powerpoint/2010/main" val="23649008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a:endParaRPr lang="en-US" sz="800"/>
          </a:p>
        </p:txBody>
      </p:sp>
      <p:sp>
        <p:nvSpPr>
          <p:cNvPr id="2" name="Title 1">
            <a:extLst>
              <a:ext uri="{FF2B5EF4-FFF2-40B4-BE49-F238E27FC236}">
                <a16:creationId xmlns:a16="http://schemas.microsoft.com/office/drawing/2014/main" id="{B5896883-8C7D-4036-91AA-7460BBA3852B}"/>
              </a:ext>
            </a:extLst>
          </p:cNvPr>
          <p:cNvSpPr>
            <a:spLocks noGrp="1"/>
          </p:cNvSpPr>
          <p:nvPr>
            <p:ph type="title"/>
          </p:nvPr>
        </p:nvSpPr>
        <p:spPr>
          <a:xfrm>
            <a:off x="282874" y="182234"/>
            <a:ext cx="4332307" cy="5983316"/>
          </a:xfrm>
        </p:spPr>
        <p:txBody>
          <a:bodyPr vert="horz" lIns="60960" tIns="30480" rIns="60960" bIns="30480" rtlCol="0" anchor="ctr">
            <a:norm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defTabSz="609630"/>
            <a:r>
              <a:rPr lang="en-US" sz="7200" dirty="0">
                <a:solidFill>
                  <a:schemeClr val="bg1"/>
                </a:solidFill>
              </a:rPr>
              <a:t>Prayer of</a:t>
            </a:r>
            <a:br>
              <a:rPr lang="en-US" sz="7200" dirty="0">
                <a:solidFill>
                  <a:schemeClr val="bg1"/>
                </a:solidFill>
              </a:rPr>
            </a:br>
            <a:r>
              <a:rPr lang="en-US" sz="7200" dirty="0">
                <a:solidFill>
                  <a:schemeClr val="bg1"/>
                </a:solidFill>
              </a:rPr>
              <a:t>Dedication</a:t>
            </a:r>
            <a:br>
              <a:rPr lang="en-US" sz="7200" dirty="0">
                <a:solidFill>
                  <a:schemeClr val="bg1"/>
                </a:solidFill>
              </a:rPr>
            </a:br>
            <a:br>
              <a:rPr lang="en-US" sz="7200" dirty="0">
                <a:solidFill>
                  <a:schemeClr val="bg1"/>
                </a:solidFill>
              </a:rPr>
            </a:br>
            <a:r>
              <a:rPr lang="en-US" sz="7200" dirty="0">
                <a:solidFill>
                  <a:schemeClr val="bg1"/>
                </a:solidFill>
              </a:rPr>
              <a:t>Collin Flynn</a:t>
            </a:r>
            <a:br>
              <a:rPr lang="en-US" sz="3700" dirty="0"/>
            </a:br>
            <a:endParaRPr lang="en-US" sz="3734" kern="1200" dirty="0">
              <a:solidFill>
                <a:srgbClr val="FFFFFF"/>
              </a:solidFill>
              <a:latin typeface="+mj-lt"/>
              <a:ea typeface="+mj-ea"/>
              <a:cs typeface="+mj-cs"/>
            </a:endParaRPr>
          </a:p>
        </p:txBody>
      </p:sp>
      <p:sp>
        <p:nvSpPr>
          <p:cNvPr id="4" name="Content Placeholder 3">
            <a:extLst>
              <a:ext uri="{FF2B5EF4-FFF2-40B4-BE49-F238E27FC236}">
                <a16:creationId xmlns:a16="http://schemas.microsoft.com/office/drawing/2014/main" id="{FB4F76A7-A6BC-414B-A6CB-421D4BDD54C7}"/>
              </a:ext>
            </a:extLst>
          </p:cNvPr>
          <p:cNvSpPr>
            <a:spLocks noGrp="1"/>
          </p:cNvSpPr>
          <p:nvPr>
            <p:ph idx="1"/>
          </p:nvPr>
        </p:nvSpPr>
        <p:spPr>
          <a:xfrm>
            <a:off x="9047672" y="114719"/>
            <a:ext cx="3039373" cy="6795488"/>
          </a:xfrm>
        </p:spPr>
        <p:txBody>
          <a:bodyPr vert="horz" lIns="60960" tIns="30480" rIns="60960" bIns="30480" rtlCol="0" anchor="t">
            <a:norm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buNone/>
            </a:pPr>
            <a:endParaRPr lang="en-US" sz="5334" dirty="0">
              <a:cs typeface="Calibri"/>
            </a:endParaRPr>
          </a:p>
          <a:p>
            <a:pPr algn="ctr">
              <a:buNone/>
            </a:pPr>
            <a:endParaRPr lang="en-US" sz="4800" dirty="0">
              <a:cs typeface="Calibri"/>
            </a:endParaRPr>
          </a:p>
          <a:p>
            <a:pPr>
              <a:buNone/>
            </a:pPr>
            <a:endParaRPr lang="en-US" sz="4800" dirty="0">
              <a:cs typeface="Calibri"/>
            </a:endParaRPr>
          </a:p>
        </p:txBody>
      </p:sp>
      <p:sp>
        <p:nvSpPr>
          <p:cNvPr id="3" name="TextBox 2">
            <a:extLst>
              <a:ext uri="{FF2B5EF4-FFF2-40B4-BE49-F238E27FC236}">
                <a16:creationId xmlns:a16="http://schemas.microsoft.com/office/drawing/2014/main" id="{9A322CAB-9425-4B50-B07B-90FEB6AD17B7}"/>
              </a:ext>
            </a:extLst>
          </p:cNvPr>
          <p:cNvSpPr txBox="1"/>
          <p:nvPr/>
        </p:nvSpPr>
        <p:spPr>
          <a:xfrm>
            <a:off x="4779035" y="-23337"/>
            <a:ext cx="7407214" cy="6533968"/>
          </a:xfrm>
          <a:prstGeom prst="rect">
            <a:avLst/>
          </a:prstGeom>
          <a:noFill/>
        </p:spPr>
        <p:txBody>
          <a:bodyPr rot="0" spcFirstLastPara="0" vertOverflow="overflow" horzOverflow="overflow" vert="horz" wrap="square" lIns="60960" tIns="30480" rIns="60960" bIns="30480" numCol="1" spcCol="0" rtlCol="0" fromWordArt="0" anchor="t" anchorCtr="0" forceAA="0" compatLnSpc="1">
            <a:prstTxWarp prst="textNoShape">
              <a:avLst/>
            </a:prstTxWarp>
            <a:sp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marL="0" marR="0">
              <a:lnSpc>
                <a:spcPct val="107000"/>
              </a:lnSpc>
              <a:spcBef>
                <a:spcPts val="0"/>
              </a:spcBef>
              <a:spcAft>
                <a:spcPts val="800"/>
              </a:spcAft>
            </a:pPr>
            <a:r>
              <a:rPr lang="en-US" sz="6600" dirty="0"/>
              <a:t>Gracious God, we thank you for our present abundance and for the many blessings you have bestowed upon this</a:t>
            </a:r>
          </a:p>
        </p:txBody>
      </p:sp>
    </p:spTree>
    <p:extLst>
      <p:ext uri="{BB962C8B-B14F-4D97-AF65-F5344CB8AC3E}">
        <p14:creationId xmlns:p14="http://schemas.microsoft.com/office/powerpoint/2010/main" val="27083433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a:endParaRPr lang="en-US" sz="800"/>
          </a:p>
        </p:txBody>
      </p:sp>
      <p:sp>
        <p:nvSpPr>
          <p:cNvPr id="2" name="Title 1">
            <a:extLst>
              <a:ext uri="{FF2B5EF4-FFF2-40B4-BE49-F238E27FC236}">
                <a16:creationId xmlns:a16="http://schemas.microsoft.com/office/drawing/2014/main" id="{B5896883-8C7D-4036-91AA-7460BBA3852B}"/>
              </a:ext>
            </a:extLst>
          </p:cNvPr>
          <p:cNvSpPr>
            <a:spLocks noGrp="1"/>
          </p:cNvSpPr>
          <p:nvPr>
            <p:ph type="title"/>
          </p:nvPr>
        </p:nvSpPr>
        <p:spPr>
          <a:xfrm>
            <a:off x="282874" y="182234"/>
            <a:ext cx="4332307" cy="5983316"/>
          </a:xfrm>
        </p:spPr>
        <p:txBody>
          <a:bodyPr vert="horz" lIns="60960" tIns="30480" rIns="60960" bIns="30480" rtlCol="0" anchor="ctr">
            <a:norm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defTabSz="609630"/>
            <a:r>
              <a:rPr lang="en-US" sz="7200" dirty="0">
                <a:solidFill>
                  <a:schemeClr val="bg1"/>
                </a:solidFill>
              </a:rPr>
              <a:t>Prayer of</a:t>
            </a:r>
            <a:br>
              <a:rPr lang="en-US" sz="7200" dirty="0">
                <a:solidFill>
                  <a:schemeClr val="bg1"/>
                </a:solidFill>
              </a:rPr>
            </a:br>
            <a:r>
              <a:rPr lang="en-US" sz="7200" dirty="0">
                <a:solidFill>
                  <a:schemeClr val="bg1"/>
                </a:solidFill>
              </a:rPr>
              <a:t>Dedication</a:t>
            </a:r>
            <a:br>
              <a:rPr lang="en-US" sz="7200" dirty="0">
                <a:solidFill>
                  <a:schemeClr val="bg1"/>
                </a:solidFill>
              </a:rPr>
            </a:br>
            <a:br>
              <a:rPr lang="en-US" sz="7200" dirty="0">
                <a:solidFill>
                  <a:schemeClr val="bg1"/>
                </a:solidFill>
              </a:rPr>
            </a:br>
            <a:r>
              <a:rPr lang="en-US" sz="7200" dirty="0">
                <a:solidFill>
                  <a:schemeClr val="bg1"/>
                </a:solidFill>
              </a:rPr>
              <a:t>Collin Flynn</a:t>
            </a:r>
            <a:br>
              <a:rPr lang="en-US" sz="3700" dirty="0"/>
            </a:br>
            <a:endParaRPr lang="en-US" sz="3734" kern="1200" dirty="0">
              <a:solidFill>
                <a:srgbClr val="FFFFFF"/>
              </a:solidFill>
              <a:latin typeface="+mj-lt"/>
              <a:ea typeface="+mj-ea"/>
              <a:cs typeface="+mj-cs"/>
            </a:endParaRPr>
          </a:p>
        </p:txBody>
      </p:sp>
      <p:sp>
        <p:nvSpPr>
          <p:cNvPr id="4" name="Content Placeholder 3">
            <a:extLst>
              <a:ext uri="{FF2B5EF4-FFF2-40B4-BE49-F238E27FC236}">
                <a16:creationId xmlns:a16="http://schemas.microsoft.com/office/drawing/2014/main" id="{FB4F76A7-A6BC-414B-A6CB-421D4BDD54C7}"/>
              </a:ext>
            </a:extLst>
          </p:cNvPr>
          <p:cNvSpPr>
            <a:spLocks noGrp="1"/>
          </p:cNvSpPr>
          <p:nvPr>
            <p:ph idx="1"/>
          </p:nvPr>
        </p:nvSpPr>
        <p:spPr>
          <a:xfrm>
            <a:off x="9047672" y="114719"/>
            <a:ext cx="3039373" cy="6795488"/>
          </a:xfrm>
        </p:spPr>
        <p:txBody>
          <a:bodyPr vert="horz" lIns="60960" tIns="30480" rIns="60960" bIns="30480" rtlCol="0" anchor="t">
            <a:norm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buNone/>
            </a:pPr>
            <a:endParaRPr lang="en-US" sz="5334" dirty="0">
              <a:cs typeface="Calibri"/>
            </a:endParaRPr>
          </a:p>
          <a:p>
            <a:pPr algn="ctr">
              <a:buNone/>
            </a:pPr>
            <a:endParaRPr lang="en-US" sz="4800" dirty="0">
              <a:cs typeface="Calibri"/>
            </a:endParaRPr>
          </a:p>
          <a:p>
            <a:pPr>
              <a:buNone/>
            </a:pPr>
            <a:endParaRPr lang="en-US" sz="4800" dirty="0">
              <a:cs typeface="Calibri"/>
            </a:endParaRPr>
          </a:p>
        </p:txBody>
      </p:sp>
      <p:sp>
        <p:nvSpPr>
          <p:cNvPr id="3" name="TextBox 2">
            <a:extLst>
              <a:ext uri="{FF2B5EF4-FFF2-40B4-BE49-F238E27FC236}">
                <a16:creationId xmlns:a16="http://schemas.microsoft.com/office/drawing/2014/main" id="{9A322CAB-9425-4B50-B07B-90FEB6AD17B7}"/>
              </a:ext>
            </a:extLst>
          </p:cNvPr>
          <p:cNvSpPr txBox="1"/>
          <p:nvPr/>
        </p:nvSpPr>
        <p:spPr>
          <a:xfrm>
            <a:off x="4779035" y="-23337"/>
            <a:ext cx="7407214" cy="6533968"/>
          </a:xfrm>
          <a:prstGeom prst="rect">
            <a:avLst/>
          </a:prstGeom>
          <a:noFill/>
        </p:spPr>
        <p:txBody>
          <a:bodyPr rot="0" spcFirstLastPara="0" vertOverflow="overflow" horzOverflow="overflow" vert="horz" wrap="square" lIns="60960" tIns="30480" rIns="60960" bIns="30480" numCol="1" spcCol="0" rtlCol="0" fromWordArt="0" anchor="t" anchorCtr="0" forceAA="0" compatLnSpc="1">
            <a:prstTxWarp prst="textNoShape">
              <a:avLst/>
            </a:prstTxWarp>
            <a:sp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marL="0" marR="0">
              <a:lnSpc>
                <a:spcPct val="107000"/>
              </a:lnSpc>
              <a:spcBef>
                <a:spcPts val="0"/>
              </a:spcBef>
              <a:spcAft>
                <a:spcPts val="800"/>
              </a:spcAft>
            </a:pPr>
            <a:r>
              <a:rPr lang="en-US" sz="6600" dirty="0"/>
              <a:t>community. We thank you for our faith, for our knowledge of you, and for the assurance of your</a:t>
            </a:r>
          </a:p>
        </p:txBody>
      </p:sp>
    </p:spTree>
    <p:extLst>
      <p:ext uri="{BB962C8B-B14F-4D97-AF65-F5344CB8AC3E}">
        <p14:creationId xmlns:p14="http://schemas.microsoft.com/office/powerpoint/2010/main" val="23603589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a:endParaRPr lang="en-US" sz="800"/>
          </a:p>
        </p:txBody>
      </p:sp>
      <p:sp>
        <p:nvSpPr>
          <p:cNvPr id="2" name="Title 1">
            <a:extLst>
              <a:ext uri="{FF2B5EF4-FFF2-40B4-BE49-F238E27FC236}">
                <a16:creationId xmlns:a16="http://schemas.microsoft.com/office/drawing/2014/main" id="{B5896883-8C7D-4036-91AA-7460BBA3852B}"/>
              </a:ext>
            </a:extLst>
          </p:cNvPr>
          <p:cNvSpPr>
            <a:spLocks noGrp="1"/>
          </p:cNvSpPr>
          <p:nvPr>
            <p:ph type="title"/>
          </p:nvPr>
        </p:nvSpPr>
        <p:spPr>
          <a:xfrm>
            <a:off x="282874" y="182234"/>
            <a:ext cx="4332307" cy="5983316"/>
          </a:xfrm>
        </p:spPr>
        <p:txBody>
          <a:bodyPr vert="horz" lIns="60960" tIns="30480" rIns="60960" bIns="30480" rtlCol="0" anchor="ctr">
            <a:norm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defTabSz="609630"/>
            <a:r>
              <a:rPr lang="en-US" sz="7200" dirty="0">
                <a:solidFill>
                  <a:schemeClr val="bg1"/>
                </a:solidFill>
              </a:rPr>
              <a:t>Prayer of</a:t>
            </a:r>
            <a:br>
              <a:rPr lang="en-US" sz="7200" dirty="0">
                <a:solidFill>
                  <a:schemeClr val="bg1"/>
                </a:solidFill>
              </a:rPr>
            </a:br>
            <a:r>
              <a:rPr lang="en-US" sz="7200" dirty="0">
                <a:solidFill>
                  <a:schemeClr val="bg1"/>
                </a:solidFill>
              </a:rPr>
              <a:t>Dedication</a:t>
            </a:r>
            <a:br>
              <a:rPr lang="en-US" sz="7200" dirty="0">
                <a:solidFill>
                  <a:schemeClr val="bg1"/>
                </a:solidFill>
              </a:rPr>
            </a:br>
            <a:br>
              <a:rPr lang="en-US" sz="7200" dirty="0">
                <a:solidFill>
                  <a:schemeClr val="bg1"/>
                </a:solidFill>
              </a:rPr>
            </a:br>
            <a:r>
              <a:rPr lang="en-US" sz="7200" dirty="0">
                <a:solidFill>
                  <a:schemeClr val="bg1"/>
                </a:solidFill>
              </a:rPr>
              <a:t>Collin Flynn</a:t>
            </a:r>
            <a:br>
              <a:rPr lang="en-US" sz="3700" dirty="0"/>
            </a:br>
            <a:endParaRPr lang="en-US" sz="3734" kern="1200" dirty="0">
              <a:solidFill>
                <a:srgbClr val="FFFFFF"/>
              </a:solidFill>
              <a:latin typeface="+mj-lt"/>
              <a:ea typeface="+mj-ea"/>
              <a:cs typeface="+mj-cs"/>
            </a:endParaRPr>
          </a:p>
        </p:txBody>
      </p:sp>
      <p:sp>
        <p:nvSpPr>
          <p:cNvPr id="4" name="Content Placeholder 3">
            <a:extLst>
              <a:ext uri="{FF2B5EF4-FFF2-40B4-BE49-F238E27FC236}">
                <a16:creationId xmlns:a16="http://schemas.microsoft.com/office/drawing/2014/main" id="{FB4F76A7-A6BC-414B-A6CB-421D4BDD54C7}"/>
              </a:ext>
            </a:extLst>
          </p:cNvPr>
          <p:cNvSpPr>
            <a:spLocks noGrp="1"/>
          </p:cNvSpPr>
          <p:nvPr>
            <p:ph idx="1"/>
          </p:nvPr>
        </p:nvSpPr>
        <p:spPr>
          <a:xfrm>
            <a:off x="9047672" y="114719"/>
            <a:ext cx="3039373" cy="6795488"/>
          </a:xfrm>
        </p:spPr>
        <p:txBody>
          <a:bodyPr vert="horz" lIns="60960" tIns="30480" rIns="60960" bIns="30480" rtlCol="0" anchor="t">
            <a:norm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buNone/>
            </a:pPr>
            <a:endParaRPr lang="en-US" sz="5334" dirty="0">
              <a:cs typeface="Calibri"/>
            </a:endParaRPr>
          </a:p>
          <a:p>
            <a:pPr algn="ctr">
              <a:buNone/>
            </a:pPr>
            <a:endParaRPr lang="en-US" sz="4800" dirty="0">
              <a:cs typeface="Calibri"/>
            </a:endParaRPr>
          </a:p>
          <a:p>
            <a:pPr>
              <a:buNone/>
            </a:pPr>
            <a:endParaRPr lang="en-US" sz="4800" dirty="0">
              <a:cs typeface="Calibri"/>
            </a:endParaRPr>
          </a:p>
        </p:txBody>
      </p:sp>
      <p:sp>
        <p:nvSpPr>
          <p:cNvPr id="3" name="TextBox 2">
            <a:extLst>
              <a:ext uri="{FF2B5EF4-FFF2-40B4-BE49-F238E27FC236}">
                <a16:creationId xmlns:a16="http://schemas.microsoft.com/office/drawing/2014/main" id="{9A322CAB-9425-4B50-B07B-90FEB6AD17B7}"/>
              </a:ext>
            </a:extLst>
          </p:cNvPr>
          <p:cNvSpPr txBox="1"/>
          <p:nvPr/>
        </p:nvSpPr>
        <p:spPr>
          <a:xfrm>
            <a:off x="4779035" y="-23337"/>
            <a:ext cx="7407214" cy="4463017"/>
          </a:xfrm>
          <a:prstGeom prst="rect">
            <a:avLst/>
          </a:prstGeom>
          <a:noFill/>
        </p:spPr>
        <p:txBody>
          <a:bodyPr rot="0" spcFirstLastPara="0" vertOverflow="overflow" horzOverflow="overflow" vert="horz" wrap="square" lIns="60960" tIns="30480" rIns="60960" bIns="30480" numCol="1" spcCol="0" rtlCol="0" fromWordArt="0" anchor="t" anchorCtr="0" forceAA="0" compatLnSpc="1">
            <a:prstTxWarp prst="textNoShape">
              <a:avLst/>
            </a:prstTxWarp>
            <a:sp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marL="0" marR="0">
              <a:lnSpc>
                <a:spcPct val="107000"/>
              </a:lnSpc>
              <a:spcBef>
                <a:spcPts val="0"/>
              </a:spcBef>
              <a:spcAft>
                <a:spcPts val="800"/>
              </a:spcAft>
            </a:pPr>
            <a:r>
              <a:rPr lang="en-US" sz="6600" dirty="0"/>
              <a:t>love. May all these gifts be a blessing to those in need. </a:t>
            </a:r>
          </a:p>
          <a:p>
            <a:pPr marL="0" marR="0">
              <a:lnSpc>
                <a:spcPct val="107000"/>
              </a:lnSpc>
              <a:spcBef>
                <a:spcPts val="0"/>
              </a:spcBef>
              <a:spcAft>
                <a:spcPts val="800"/>
              </a:spcAft>
            </a:pPr>
            <a:r>
              <a:rPr lang="en-US" sz="6600" dirty="0"/>
              <a:t> AMEN </a:t>
            </a:r>
          </a:p>
        </p:txBody>
      </p:sp>
    </p:spTree>
    <p:extLst>
      <p:ext uri="{BB962C8B-B14F-4D97-AF65-F5344CB8AC3E}">
        <p14:creationId xmlns:p14="http://schemas.microsoft.com/office/powerpoint/2010/main" val="37070735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a:endParaRPr lang="en-US" sz="800"/>
          </a:p>
        </p:txBody>
      </p:sp>
      <p:sp>
        <p:nvSpPr>
          <p:cNvPr id="2" name="Title 1">
            <a:extLst>
              <a:ext uri="{FF2B5EF4-FFF2-40B4-BE49-F238E27FC236}">
                <a16:creationId xmlns:a16="http://schemas.microsoft.com/office/drawing/2014/main" id="{B5896883-8C7D-4036-91AA-7460BBA3852B}"/>
              </a:ext>
            </a:extLst>
          </p:cNvPr>
          <p:cNvSpPr>
            <a:spLocks noGrp="1"/>
          </p:cNvSpPr>
          <p:nvPr>
            <p:ph type="title"/>
          </p:nvPr>
        </p:nvSpPr>
        <p:spPr>
          <a:xfrm>
            <a:off x="336884" y="311448"/>
            <a:ext cx="4332307" cy="6179552"/>
          </a:xfrm>
        </p:spPr>
        <p:txBody>
          <a:bodyPr vert="horz" lIns="60960" tIns="30480" rIns="60960" bIns="30480" rtlCol="0" anchor="ctr">
            <a:norm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defTabSz="609630"/>
            <a:r>
              <a:rPr lang="en-US" sz="3734" dirty="0">
                <a:solidFill>
                  <a:srgbClr val="FFFFFF"/>
                </a:solidFill>
              </a:rPr>
              <a:t>Collin Flynn</a:t>
            </a:r>
            <a:br>
              <a:rPr lang="en-US" sz="3734" dirty="0">
                <a:solidFill>
                  <a:srgbClr val="FFFFFF"/>
                </a:solidFill>
              </a:rPr>
            </a:br>
            <a:br>
              <a:rPr lang="en-US" sz="3734" dirty="0">
                <a:solidFill>
                  <a:srgbClr val="FFFFFF"/>
                </a:solidFill>
              </a:rPr>
            </a:br>
            <a:br>
              <a:rPr lang="en-US" sz="3734" dirty="0">
                <a:solidFill>
                  <a:srgbClr val="FFFFFF"/>
                </a:solidFill>
              </a:rPr>
            </a:br>
            <a:br>
              <a:rPr lang="en-US" sz="3734" dirty="0">
                <a:solidFill>
                  <a:srgbClr val="FFFFFF"/>
                </a:solidFill>
              </a:rPr>
            </a:br>
            <a:r>
              <a:rPr lang="en-US" sz="5334" baseline="30000" dirty="0">
                <a:solidFill>
                  <a:srgbClr val="FFFFFF"/>
                </a:solidFill>
                <a:cs typeface="Calibri Light"/>
              </a:rPr>
              <a:t>Scripture</a:t>
            </a:r>
            <a:br>
              <a:rPr lang="en-US" sz="5334" baseline="30000" dirty="0">
                <a:solidFill>
                  <a:srgbClr val="FFFFFF"/>
                </a:solidFill>
                <a:cs typeface="Calibri Light"/>
              </a:rPr>
            </a:br>
            <a:r>
              <a:rPr lang="en-US" sz="5334" baseline="30000" dirty="0">
                <a:solidFill>
                  <a:srgbClr val="FFFFFF"/>
                </a:solidFill>
                <a:cs typeface="Calibri Light"/>
              </a:rPr>
              <a:t>Mark 4:26-32</a:t>
            </a:r>
            <a:br>
              <a:rPr lang="en-US" sz="5334" baseline="30000" dirty="0">
                <a:solidFill>
                  <a:srgbClr val="FFFFFF"/>
                </a:solidFill>
                <a:cs typeface="Calibri Light"/>
              </a:rPr>
            </a:br>
            <a:r>
              <a:rPr lang="en-US" sz="5334" baseline="30000" dirty="0" err="1">
                <a:solidFill>
                  <a:srgbClr val="FFFFFF"/>
                </a:solidFill>
                <a:cs typeface="Calibri Light"/>
              </a:rPr>
              <a:t>Pg</a:t>
            </a:r>
            <a:r>
              <a:rPr lang="en-US" sz="5334" baseline="30000" dirty="0">
                <a:solidFill>
                  <a:srgbClr val="FFFFFF"/>
                </a:solidFill>
                <a:cs typeface="Calibri Light"/>
              </a:rPr>
              <a:t> 994</a:t>
            </a:r>
            <a:endParaRPr lang="en-US" sz="3734" kern="1200" dirty="0">
              <a:solidFill>
                <a:srgbClr val="FFFFFF"/>
              </a:solidFill>
              <a:latin typeface="+mj-lt"/>
              <a:ea typeface="+mj-ea"/>
              <a:cs typeface="+mj-cs"/>
            </a:endParaRPr>
          </a:p>
        </p:txBody>
      </p:sp>
      <p:sp>
        <p:nvSpPr>
          <p:cNvPr id="4" name="Content Placeholder 3">
            <a:extLst>
              <a:ext uri="{FF2B5EF4-FFF2-40B4-BE49-F238E27FC236}">
                <a16:creationId xmlns:a16="http://schemas.microsoft.com/office/drawing/2014/main" id="{FB4F76A7-A6BC-414B-A6CB-421D4BDD54C7}"/>
              </a:ext>
            </a:extLst>
          </p:cNvPr>
          <p:cNvSpPr>
            <a:spLocks noGrp="1"/>
          </p:cNvSpPr>
          <p:nvPr>
            <p:ph idx="1"/>
          </p:nvPr>
        </p:nvSpPr>
        <p:spPr>
          <a:xfrm>
            <a:off x="9047672" y="114719"/>
            <a:ext cx="3039373" cy="6795488"/>
          </a:xfrm>
        </p:spPr>
        <p:txBody>
          <a:bodyPr vert="horz" lIns="60960" tIns="30480" rIns="60960" bIns="30480" rtlCol="0" anchor="t">
            <a:norm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buNone/>
            </a:pPr>
            <a:endParaRPr lang="en-US" sz="5334" dirty="0">
              <a:cs typeface="Calibri"/>
            </a:endParaRPr>
          </a:p>
          <a:p>
            <a:pPr algn="ctr">
              <a:buNone/>
            </a:pPr>
            <a:endParaRPr lang="en-US" sz="4800" dirty="0">
              <a:cs typeface="Calibri"/>
            </a:endParaRPr>
          </a:p>
          <a:p>
            <a:pPr>
              <a:buNone/>
            </a:pPr>
            <a:endParaRPr lang="en-US" sz="4800" dirty="0">
              <a:cs typeface="Calibri"/>
            </a:endParaRPr>
          </a:p>
        </p:txBody>
      </p:sp>
      <p:sp>
        <p:nvSpPr>
          <p:cNvPr id="3" name="TextBox 2">
            <a:extLst>
              <a:ext uri="{FF2B5EF4-FFF2-40B4-BE49-F238E27FC236}">
                <a16:creationId xmlns:a16="http://schemas.microsoft.com/office/drawing/2014/main" id="{9A322CAB-9425-4B50-B07B-90FEB6AD17B7}"/>
              </a:ext>
            </a:extLst>
          </p:cNvPr>
          <p:cNvSpPr txBox="1"/>
          <p:nvPr/>
        </p:nvSpPr>
        <p:spPr>
          <a:xfrm>
            <a:off x="4847573" y="182235"/>
            <a:ext cx="7344427" cy="6709529"/>
          </a:xfrm>
          <a:prstGeom prst="rect">
            <a:avLst/>
          </a:prstGeom>
          <a:noFill/>
        </p:spPr>
        <p:txBody>
          <a:bodyPr rot="0" spcFirstLastPara="0" vertOverflow="overflow" horzOverflow="overflow" vert="horz" wrap="square" lIns="60960" tIns="30480" rIns="60960" bIns="30480" numCol="1" spcCol="0" rtlCol="0" fromWordArt="0" anchor="t" anchorCtr="0" forceAA="0" compatLnSpc="1">
            <a:prstTxWarp prst="textNoShape">
              <a:avLst/>
            </a:prstTxWarp>
            <a:sp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r>
              <a:rPr lang="en-US" sz="5400" dirty="0">
                <a:latin typeface="Calibri Light"/>
                <a:cs typeface="Calibri Light"/>
              </a:rPr>
              <a:t>26 He also said, “The kingdom of God is as if someone would scatter seed on the ground, 27 and would sleep and rise night &amp; day, and the seed would sprout and grow, he does not know how.</a:t>
            </a:r>
          </a:p>
        </p:txBody>
      </p:sp>
    </p:spTree>
    <p:extLst>
      <p:ext uri="{BB962C8B-B14F-4D97-AF65-F5344CB8AC3E}">
        <p14:creationId xmlns:p14="http://schemas.microsoft.com/office/powerpoint/2010/main" val="16433795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a:endParaRPr lang="en-US" sz="800"/>
          </a:p>
        </p:txBody>
      </p:sp>
      <p:sp>
        <p:nvSpPr>
          <p:cNvPr id="2" name="Title 1">
            <a:extLst>
              <a:ext uri="{FF2B5EF4-FFF2-40B4-BE49-F238E27FC236}">
                <a16:creationId xmlns:a16="http://schemas.microsoft.com/office/drawing/2014/main" id="{B5896883-8C7D-4036-91AA-7460BBA3852B}"/>
              </a:ext>
            </a:extLst>
          </p:cNvPr>
          <p:cNvSpPr>
            <a:spLocks noGrp="1"/>
          </p:cNvSpPr>
          <p:nvPr>
            <p:ph type="title"/>
          </p:nvPr>
        </p:nvSpPr>
        <p:spPr>
          <a:xfrm>
            <a:off x="340385" y="302300"/>
            <a:ext cx="4353643" cy="6179552"/>
          </a:xfrm>
        </p:spPr>
        <p:txBody>
          <a:bodyPr vert="horz" lIns="60960" tIns="30480" rIns="60960" bIns="30480" rtlCol="0" anchor="ctr">
            <a:norm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defTabSz="609630"/>
            <a:br>
              <a:rPr lang="en-US" sz="3734" dirty="0">
                <a:solidFill>
                  <a:srgbClr val="FFFFFF"/>
                </a:solidFill>
              </a:rPr>
            </a:br>
            <a:br>
              <a:rPr lang="en-US" sz="5334" dirty="0"/>
            </a:br>
            <a:r>
              <a:rPr lang="en-US" sz="5334" baseline="30000" dirty="0">
                <a:solidFill>
                  <a:srgbClr val="FFFFFF"/>
                </a:solidFill>
                <a:cs typeface="Calibri Light"/>
              </a:rPr>
              <a:t>Collin Flynn</a:t>
            </a:r>
            <a:br>
              <a:rPr lang="en-US" sz="4800" kern="1200" baseline="30000" dirty="0"/>
            </a:br>
            <a:br>
              <a:rPr lang="en-US" sz="5334" kern="1200" baseline="30000" dirty="0"/>
            </a:br>
            <a:r>
              <a:rPr lang="en-US" sz="5334" baseline="30000" dirty="0">
                <a:solidFill>
                  <a:srgbClr val="FFFFFF"/>
                </a:solidFill>
                <a:cs typeface="Calibri Light"/>
              </a:rPr>
              <a:t>Call To</a:t>
            </a:r>
            <a:br>
              <a:rPr lang="en-US" sz="5334" kern="1200" baseline="30000" dirty="0">
                <a:solidFill>
                  <a:srgbClr val="FFFFFF"/>
                </a:solidFill>
                <a:cs typeface="Calibri Light"/>
              </a:rPr>
            </a:br>
            <a:r>
              <a:rPr lang="en-US" sz="5334" baseline="30000" dirty="0">
                <a:solidFill>
                  <a:srgbClr val="FFFFFF"/>
                </a:solidFill>
                <a:cs typeface="Calibri Light"/>
              </a:rPr>
              <a:t>Worship</a:t>
            </a:r>
            <a:br>
              <a:rPr lang="en-US" sz="3734" dirty="0"/>
            </a:br>
            <a:endParaRPr lang="en-US" sz="3734" kern="1200" dirty="0">
              <a:solidFill>
                <a:srgbClr val="FFFFFF"/>
              </a:solidFill>
              <a:latin typeface="+mj-lt"/>
              <a:ea typeface="+mj-ea"/>
              <a:cs typeface="+mj-cs"/>
            </a:endParaRPr>
          </a:p>
        </p:txBody>
      </p:sp>
      <p:sp>
        <p:nvSpPr>
          <p:cNvPr id="4" name="Content Placeholder 3">
            <a:extLst>
              <a:ext uri="{FF2B5EF4-FFF2-40B4-BE49-F238E27FC236}">
                <a16:creationId xmlns:a16="http://schemas.microsoft.com/office/drawing/2014/main" id="{FB4F76A7-A6BC-414B-A6CB-421D4BDD54C7}"/>
              </a:ext>
            </a:extLst>
          </p:cNvPr>
          <p:cNvSpPr>
            <a:spLocks noGrp="1"/>
          </p:cNvSpPr>
          <p:nvPr>
            <p:ph idx="1"/>
          </p:nvPr>
        </p:nvSpPr>
        <p:spPr>
          <a:xfrm>
            <a:off x="4734464" y="42833"/>
            <a:ext cx="7457535" cy="6867375"/>
          </a:xfrm>
        </p:spPr>
        <p:txBody>
          <a:bodyPr vert="horz" lIns="60960" tIns="30480" rIns="60960" bIns="30480" rtlCol="0" anchor="t">
            <a:norm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a:buNone/>
            </a:pPr>
            <a:endParaRPr lang="en-US" sz="4000" dirty="0">
              <a:cs typeface="Calibri"/>
            </a:endParaRPr>
          </a:p>
          <a:p>
            <a:pPr>
              <a:buNone/>
            </a:pPr>
            <a:r>
              <a:rPr lang="en-US" sz="6900" dirty="0">
                <a:ea typeface="+mn-lt"/>
                <a:cs typeface="+mn-lt"/>
              </a:rPr>
              <a:t>Sing praise to God, who is worthy of our thanks!</a:t>
            </a:r>
            <a:br>
              <a:rPr lang="en-US" sz="6900" dirty="0">
                <a:ea typeface="+mn-lt"/>
                <a:cs typeface="+mn-lt"/>
              </a:rPr>
            </a:br>
            <a:endParaRPr lang="en-US" sz="6900" b="1" dirty="0">
              <a:ea typeface="+mn-lt"/>
              <a:cs typeface="+mn-lt"/>
            </a:endParaRPr>
          </a:p>
        </p:txBody>
      </p:sp>
    </p:spTree>
    <p:extLst>
      <p:ext uri="{BB962C8B-B14F-4D97-AF65-F5344CB8AC3E}">
        <p14:creationId xmlns:p14="http://schemas.microsoft.com/office/powerpoint/2010/main" val="7055808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a:endParaRPr lang="en-US" sz="800"/>
          </a:p>
        </p:txBody>
      </p:sp>
      <p:sp>
        <p:nvSpPr>
          <p:cNvPr id="2" name="Title 1">
            <a:extLst>
              <a:ext uri="{FF2B5EF4-FFF2-40B4-BE49-F238E27FC236}">
                <a16:creationId xmlns:a16="http://schemas.microsoft.com/office/drawing/2014/main" id="{B5896883-8C7D-4036-91AA-7460BBA3852B}"/>
              </a:ext>
            </a:extLst>
          </p:cNvPr>
          <p:cNvSpPr>
            <a:spLocks noGrp="1"/>
          </p:cNvSpPr>
          <p:nvPr>
            <p:ph type="title"/>
          </p:nvPr>
        </p:nvSpPr>
        <p:spPr>
          <a:xfrm>
            <a:off x="336884" y="311448"/>
            <a:ext cx="4332307" cy="6179552"/>
          </a:xfrm>
        </p:spPr>
        <p:txBody>
          <a:bodyPr vert="horz" lIns="60960" tIns="30480" rIns="60960" bIns="30480" rtlCol="0" anchor="ctr">
            <a:norm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defTabSz="609630"/>
            <a:r>
              <a:rPr lang="en-US" sz="3734" dirty="0">
                <a:solidFill>
                  <a:srgbClr val="FFFFFF"/>
                </a:solidFill>
              </a:rPr>
              <a:t>Collin Flynn</a:t>
            </a:r>
            <a:br>
              <a:rPr lang="en-US" sz="3734" dirty="0">
                <a:solidFill>
                  <a:srgbClr val="FFFFFF"/>
                </a:solidFill>
              </a:rPr>
            </a:br>
            <a:br>
              <a:rPr lang="en-US" sz="3734" dirty="0">
                <a:solidFill>
                  <a:srgbClr val="FFFFFF"/>
                </a:solidFill>
              </a:rPr>
            </a:br>
            <a:br>
              <a:rPr lang="en-US" sz="3734" dirty="0">
                <a:solidFill>
                  <a:srgbClr val="FFFFFF"/>
                </a:solidFill>
              </a:rPr>
            </a:br>
            <a:br>
              <a:rPr lang="en-US" sz="3734" dirty="0">
                <a:solidFill>
                  <a:srgbClr val="FFFFFF"/>
                </a:solidFill>
              </a:rPr>
            </a:br>
            <a:r>
              <a:rPr lang="en-US" sz="5334" baseline="30000" dirty="0">
                <a:solidFill>
                  <a:srgbClr val="FFFFFF"/>
                </a:solidFill>
                <a:cs typeface="Calibri Light"/>
              </a:rPr>
              <a:t>Scripture</a:t>
            </a:r>
            <a:br>
              <a:rPr lang="en-US" sz="5334" baseline="30000" dirty="0">
                <a:solidFill>
                  <a:srgbClr val="FFFFFF"/>
                </a:solidFill>
                <a:cs typeface="Calibri Light"/>
              </a:rPr>
            </a:br>
            <a:r>
              <a:rPr lang="en-US" sz="5334" baseline="30000" dirty="0">
                <a:solidFill>
                  <a:srgbClr val="FFFFFF"/>
                </a:solidFill>
                <a:cs typeface="Calibri Light"/>
              </a:rPr>
              <a:t>Mark 4:26-32</a:t>
            </a:r>
            <a:br>
              <a:rPr lang="en-US" sz="5334" baseline="30000" dirty="0">
                <a:solidFill>
                  <a:srgbClr val="FFFFFF"/>
                </a:solidFill>
                <a:cs typeface="Calibri Light"/>
              </a:rPr>
            </a:br>
            <a:r>
              <a:rPr lang="en-US" sz="5334" baseline="30000" dirty="0" err="1">
                <a:solidFill>
                  <a:srgbClr val="FFFFFF"/>
                </a:solidFill>
                <a:cs typeface="Calibri Light"/>
              </a:rPr>
              <a:t>Pg</a:t>
            </a:r>
            <a:r>
              <a:rPr lang="en-US" sz="5334" baseline="30000" dirty="0">
                <a:solidFill>
                  <a:srgbClr val="FFFFFF"/>
                </a:solidFill>
                <a:cs typeface="Calibri Light"/>
              </a:rPr>
              <a:t> 994</a:t>
            </a:r>
            <a:endParaRPr lang="en-US" sz="3734" kern="1200" dirty="0">
              <a:solidFill>
                <a:srgbClr val="FFFFFF"/>
              </a:solidFill>
              <a:latin typeface="+mj-lt"/>
              <a:ea typeface="+mj-ea"/>
              <a:cs typeface="+mj-cs"/>
            </a:endParaRPr>
          </a:p>
        </p:txBody>
      </p:sp>
      <p:sp>
        <p:nvSpPr>
          <p:cNvPr id="4" name="Content Placeholder 3">
            <a:extLst>
              <a:ext uri="{FF2B5EF4-FFF2-40B4-BE49-F238E27FC236}">
                <a16:creationId xmlns:a16="http://schemas.microsoft.com/office/drawing/2014/main" id="{FB4F76A7-A6BC-414B-A6CB-421D4BDD54C7}"/>
              </a:ext>
            </a:extLst>
          </p:cNvPr>
          <p:cNvSpPr>
            <a:spLocks noGrp="1"/>
          </p:cNvSpPr>
          <p:nvPr>
            <p:ph idx="1"/>
          </p:nvPr>
        </p:nvSpPr>
        <p:spPr>
          <a:xfrm>
            <a:off x="9047672" y="114719"/>
            <a:ext cx="3039373" cy="6795488"/>
          </a:xfrm>
        </p:spPr>
        <p:txBody>
          <a:bodyPr vert="horz" lIns="60960" tIns="30480" rIns="60960" bIns="30480" rtlCol="0" anchor="t">
            <a:norm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buNone/>
            </a:pPr>
            <a:endParaRPr lang="en-US" sz="5334" dirty="0">
              <a:cs typeface="Calibri"/>
            </a:endParaRPr>
          </a:p>
          <a:p>
            <a:pPr algn="ctr">
              <a:buNone/>
            </a:pPr>
            <a:endParaRPr lang="en-US" sz="4800" dirty="0">
              <a:cs typeface="Calibri"/>
            </a:endParaRPr>
          </a:p>
          <a:p>
            <a:pPr>
              <a:buNone/>
            </a:pPr>
            <a:endParaRPr lang="en-US" sz="4800" dirty="0">
              <a:cs typeface="Calibri"/>
            </a:endParaRPr>
          </a:p>
        </p:txBody>
      </p:sp>
      <p:sp>
        <p:nvSpPr>
          <p:cNvPr id="3" name="TextBox 2">
            <a:extLst>
              <a:ext uri="{FF2B5EF4-FFF2-40B4-BE49-F238E27FC236}">
                <a16:creationId xmlns:a16="http://schemas.microsoft.com/office/drawing/2014/main" id="{9A322CAB-9425-4B50-B07B-90FEB6AD17B7}"/>
              </a:ext>
            </a:extLst>
          </p:cNvPr>
          <p:cNvSpPr txBox="1"/>
          <p:nvPr/>
        </p:nvSpPr>
        <p:spPr>
          <a:xfrm>
            <a:off x="4847573" y="182235"/>
            <a:ext cx="7344427" cy="3385542"/>
          </a:xfrm>
          <a:prstGeom prst="rect">
            <a:avLst/>
          </a:prstGeom>
          <a:noFill/>
        </p:spPr>
        <p:txBody>
          <a:bodyPr rot="0" spcFirstLastPara="0" vertOverflow="overflow" horzOverflow="overflow" vert="horz" wrap="square" lIns="60960" tIns="30480" rIns="60960" bIns="30480" numCol="1" spcCol="0" rtlCol="0" fromWordArt="0" anchor="t" anchorCtr="0" forceAA="0" compatLnSpc="1">
            <a:prstTxWarp prst="textNoShape">
              <a:avLst/>
            </a:prstTxWarp>
            <a:sp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r>
              <a:rPr lang="en-US" sz="5400" dirty="0">
                <a:latin typeface="Calibri Light"/>
                <a:cs typeface="Calibri Light"/>
              </a:rPr>
              <a:t>30 He also said, “With what can we compare the kingdom of God, or what parable will we use for it? </a:t>
            </a:r>
          </a:p>
        </p:txBody>
      </p:sp>
    </p:spTree>
    <p:extLst>
      <p:ext uri="{BB962C8B-B14F-4D97-AF65-F5344CB8AC3E}">
        <p14:creationId xmlns:p14="http://schemas.microsoft.com/office/powerpoint/2010/main" val="497562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a:endParaRPr lang="en-US" sz="800"/>
          </a:p>
        </p:txBody>
      </p:sp>
      <p:sp>
        <p:nvSpPr>
          <p:cNvPr id="2" name="Title 1">
            <a:extLst>
              <a:ext uri="{FF2B5EF4-FFF2-40B4-BE49-F238E27FC236}">
                <a16:creationId xmlns:a16="http://schemas.microsoft.com/office/drawing/2014/main" id="{B5896883-8C7D-4036-91AA-7460BBA3852B}"/>
              </a:ext>
            </a:extLst>
          </p:cNvPr>
          <p:cNvSpPr>
            <a:spLocks noGrp="1"/>
          </p:cNvSpPr>
          <p:nvPr>
            <p:ph type="title"/>
          </p:nvPr>
        </p:nvSpPr>
        <p:spPr>
          <a:xfrm>
            <a:off x="336884" y="311448"/>
            <a:ext cx="4332307" cy="6179552"/>
          </a:xfrm>
        </p:spPr>
        <p:txBody>
          <a:bodyPr vert="horz" lIns="60960" tIns="30480" rIns="60960" bIns="30480" rtlCol="0" anchor="ctr">
            <a:norm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defTabSz="609630"/>
            <a:r>
              <a:rPr lang="en-US" sz="3734" dirty="0">
                <a:solidFill>
                  <a:srgbClr val="FFFFFF"/>
                </a:solidFill>
              </a:rPr>
              <a:t>Collin Flynn</a:t>
            </a:r>
            <a:br>
              <a:rPr lang="en-US" sz="3734" dirty="0">
                <a:solidFill>
                  <a:srgbClr val="FFFFFF"/>
                </a:solidFill>
              </a:rPr>
            </a:br>
            <a:br>
              <a:rPr lang="en-US" sz="3734" dirty="0">
                <a:solidFill>
                  <a:srgbClr val="FFFFFF"/>
                </a:solidFill>
              </a:rPr>
            </a:br>
            <a:br>
              <a:rPr lang="en-US" sz="3734" dirty="0">
                <a:solidFill>
                  <a:srgbClr val="FFFFFF"/>
                </a:solidFill>
              </a:rPr>
            </a:br>
            <a:br>
              <a:rPr lang="en-US" sz="3734" dirty="0">
                <a:solidFill>
                  <a:srgbClr val="FFFFFF"/>
                </a:solidFill>
              </a:rPr>
            </a:br>
            <a:r>
              <a:rPr lang="en-US" sz="5334" baseline="30000" dirty="0">
                <a:solidFill>
                  <a:srgbClr val="FFFFFF"/>
                </a:solidFill>
                <a:cs typeface="Calibri Light"/>
              </a:rPr>
              <a:t>Scripture</a:t>
            </a:r>
            <a:br>
              <a:rPr lang="en-US" sz="5334" baseline="30000" dirty="0">
                <a:solidFill>
                  <a:srgbClr val="FFFFFF"/>
                </a:solidFill>
                <a:cs typeface="Calibri Light"/>
              </a:rPr>
            </a:br>
            <a:r>
              <a:rPr lang="en-US" sz="5334" baseline="30000" dirty="0">
                <a:solidFill>
                  <a:srgbClr val="FFFFFF"/>
                </a:solidFill>
                <a:cs typeface="Calibri Light"/>
              </a:rPr>
              <a:t>Mark 4:26-32</a:t>
            </a:r>
            <a:br>
              <a:rPr lang="en-US" sz="5334" baseline="30000" dirty="0">
                <a:solidFill>
                  <a:srgbClr val="FFFFFF"/>
                </a:solidFill>
                <a:cs typeface="Calibri Light"/>
              </a:rPr>
            </a:br>
            <a:r>
              <a:rPr lang="en-US" sz="5334" baseline="30000" dirty="0" err="1">
                <a:solidFill>
                  <a:srgbClr val="FFFFFF"/>
                </a:solidFill>
                <a:cs typeface="Calibri Light"/>
              </a:rPr>
              <a:t>Pg</a:t>
            </a:r>
            <a:r>
              <a:rPr lang="en-US" sz="5334" baseline="30000" dirty="0">
                <a:solidFill>
                  <a:srgbClr val="FFFFFF"/>
                </a:solidFill>
                <a:cs typeface="Calibri Light"/>
              </a:rPr>
              <a:t> 994</a:t>
            </a:r>
            <a:endParaRPr lang="en-US" sz="3734" kern="1200" dirty="0">
              <a:solidFill>
                <a:srgbClr val="FFFFFF"/>
              </a:solidFill>
              <a:latin typeface="+mj-lt"/>
              <a:ea typeface="+mj-ea"/>
              <a:cs typeface="+mj-cs"/>
            </a:endParaRPr>
          </a:p>
        </p:txBody>
      </p:sp>
      <p:sp>
        <p:nvSpPr>
          <p:cNvPr id="4" name="Content Placeholder 3">
            <a:extLst>
              <a:ext uri="{FF2B5EF4-FFF2-40B4-BE49-F238E27FC236}">
                <a16:creationId xmlns:a16="http://schemas.microsoft.com/office/drawing/2014/main" id="{FB4F76A7-A6BC-414B-A6CB-421D4BDD54C7}"/>
              </a:ext>
            </a:extLst>
          </p:cNvPr>
          <p:cNvSpPr>
            <a:spLocks noGrp="1"/>
          </p:cNvSpPr>
          <p:nvPr>
            <p:ph idx="1"/>
          </p:nvPr>
        </p:nvSpPr>
        <p:spPr>
          <a:xfrm>
            <a:off x="9047672" y="114719"/>
            <a:ext cx="3039373" cy="6795488"/>
          </a:xfrm>
        </p:spPr>
        <p:txBody>
          <a:bodyPr vert="horz" lIns="60960" tIns="30480" rIns="60960" bIns="30480" rtlCol="0" anchor="t">
            <a:norm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buNone/>
            </a:pPr>
            <a:endParaRPr lang="en-US" sz="5334" dirty="0">
              <a:cs typeface="Calibri"/>
            </a:endParaRPr>
          </a:p>
          <a:p>
            <a:pPr algn="ctr">
              <a:buNone/>
            </a:pPr>
            <a:endParaRPr lang="en-US" sz="4800" dirty="0">
              <a:cs typeface="Calibri"/>
            </a:endParaRPr>
          </a:p>
          <a:p>
            <a:pPr>
              <a:buNone/>
            </a:pPr>
            <a:endParaRPr lang="en-US" sz="4800" dirty="0">
              <a:cs typeface="Calibri"/>
            </a:endParaRPr>
          </a:p>
        </p:txBody>
      </p:sp>
      <p:sp>
        <p:nvSpPr>
          <p:cNvPr id="3" name="TextBox 2">
            <a:extLst>
              <a:ext uri="{FF2B5EF4-FFF2-40B4-BE49-F238E27FC236}">
                <a16:creationId xmlns:a16="http://schemas.microsoft.com/office/drawing/2014/main" id="{9A322CAB-9425-4B50-B07B-90FEB6AD17B7}"/>
              </a:ext>
            </a:extLst>
          </p:cNvPr>
          <p:cNvSpPr txBox="1"/>
          <p:nvPr/>
        </p:nvSpPr>
        <p:spPr>
          <a:xfrm>
            <a:off x="4847573" y="182235"/>
            <a:ext cx="7344427" cy="4216539"/>
          </a:xfrm>
          <a:prstGeom prst="rect">
            <a:avLst/>
          </a:prstGeom>
          <a:noFill/>
        </p:spPr>
        <p:txBody>
          <a:bodyPr rot="0" spcFirstLastPara="0" vertOverflow="overflow" horzOverflow="overflow" vert="horz" wrap="square" lIns="60960" tIns="30480" rIns="60960" bIns="30480" numCol="1" spcCol="0" rtlCol="0" fromWordArt="0" anchor="t" anchorCtr="0" forceAA="0" compatLnSpc="1">
            <a:prstTxWarp prst="textNoShape">
              <a:avLst/>
            </a:prstTxWarp>
            <a:sp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r>
              <a:rPr lang="en-US" sz="5400" dirty="0">
                <a:latin typeface="Calibri Light"/>
                <a:cs typeface="Calibri Light"/>
              </a:rPr>
              <a:t>31 It is like a mustard seed, which, when sown upon the ground, is the smallest of all the seeds on earth;</a:t>
            </a:r>
          </a:p>
        </p:txBody>
      </p:sp>
    </p:spTree>
    <p:extLst>
      <p:ext uri="{BB962C8B-B14F-4D97-AF65-F5344CB8AC3E}">
        <p14:creationId xmlns:p14="http://schemas.microsoft.com/office/powerpoint/2010/main" val="27034941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a:endParaRPr lang="en-US" sz="800"/>
          </a:p>
        </p:txBody>
      </p:sp>
      <p:sp>
        <p:nvSpPr>
          <p:cNvPr id="2" name="Title 1">
            <a:extLst>
              <a:ext uri="{FF2B5EF4-FFF2-40B4-BE49-F238E27FC236}">
                <a16:creationId xmlns:a16="http://schemas.microsoft.com/office/drawing/2014/main" id="{B5896883-8C7D-4036-91AA-7460BBA3852B}"/>
              </a:ext>
            </a:extLst>
          </p:cNvPr>
          <p:cNvSpPr>
            <a:spLocks noGrp="1"/>
          </p:cNvSpPr>
          <p:nvPr>
            <p:ph type="title"/>
          </p:nvPr>
        </p:nvSpPr>
        <p:spPr>
          <a:xfrm>
            <a:off x="336884" y="311448"/>
            <a:ext cx="4332307" cy="6179552"/>
          </a:xfrm>
        </p:spPr>
        <p:txBody>
          <a:bodyPr vert="horz" lIns="60960" tIns="30480" rIns="60960" bIns="30480" rtlCol="0" anchor="ctr">
            <a:norm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defTabSz="609630"/>
            <a:r>
              <a:rPr lang="en-US" sz="3734" dirty="0">
                <a:solidFill>
                  <a:srgbClr val="FFFFFF"/>
                </a:solidFill>
              </a:rPr>
              <a:t>Collin Flynn</a:t>
            </a:r>
            <a:br>
              <a:rPr lang="en-US" sz="3734" dirty="0">
                <a:solidFill>
                  <a:srgbClr val="FFFFFF"/>
                </a:solidFill>
              </a:rPr>
            </a:br>
            <a:br>
              <a:rPr lang="en-US" sz="3734" dirty="0">
                <a:solidFill>
                  <a:srgbClr val="FFFFFF"/>
                </a:solidFill>
              </a:rPr>
            </a:br>
            <a:br>
              <a:rPr lang="en-US" sz="3734" dirty="0">
                <a:solidFill>
                  <a:srgbClr val="FFFFFF"/>
                </a:solidFill>
              </a:rPr>
            </a:br>
            <a:br>
              <a:rPr lang="en-US" sz="3734" dirty="0">
                <a:solidFill>
                  <a:srgbClr val="FFFFFF"/>
                </a:solidFill>
              </a:rPr>
            </a:br>
            <a:r>
              <a:rPr lang="en-US" sz="5334" baseline="30000" dirty="0">
                <a:solidFill>
                  <a:srgbClr val="FFFFFF"/>
                </a:solidFill>
                <a:cs typeface="Calibri Light"/>
              </a:rPr>
              <a:t>Scripture</a:t>
            </a:r>
            <a:br>
              <a:rPr lang="en-US" sz="5334" baseline="30000" dirty="0">
                <a:solidFill>
                  <a:srgbClr val="FFFFFF"/>
                </a:solidFill>
                <a:cs typeface="Calibri Light"/>
              </a:rPr>
            </a:br>
            <a:r>
              <a:rPr lang="en-US" sz="5334" baseline="30000" dirty="0">
                <a:solidFill>
                  <a:srgbClr val="FFFFFF"/>
                </a:solidFill>
                <a:cs typeface="Calibri Light"/>
              </a:rPr>
              <a:t>Mark 4:26-32</a:t>
            </a:r>
            <a:br>
              <a:rPr lang="en-US" sz="5334" baseline="30000" dirty="0">
                <a:solidFill>
                  <a:srgbClr val="FFFFFF"/>
                </a:solidFill>
                <a:cs typeface="Calibri Light"/>
              </a:rPr>
            </a:br>
            <a:r>
              <a:rPr lang="en-US" sz="5334" baseline="30000" dirty="0" err="1">
                <a:solidFill>
                  <a:srgbClr val="FFFFFF"/>
                </a:solidFill>
                <a:cs typeface="Calibri Light"/>
              </a:rPr>
              <a:t>Pg</a:t>
            </a:r>
            <a:r>
              <a:rPr lang="en-US" sz="5334" baseline="30000" dirty="0">
                <a:solidFill>
                  <a:srgbClr val="FFFFFF"/>
                </a:solidFill>
                <a:cs typeface="Calibri Light"/>
              </a:rPr>
              <a:t> 994</a:t>
            </a:r>
            <a:endParaRPr lang="en-US" sz="3734" kern="1200" dirty="0">
              <a:solidFill>
                <a:srgbClr val="FFFFFF"/>
              </a:solidFill>
              <a:latin typeface="+mj-lt"/>
              <a:ea typeface="+mj-ea"/>
              <a:cs typeface="+mj-cs"/>
            </a:endParaRPr>
          </a:p>
        </p:txBody>
      </p:sp>
      <p:sp>
        <p:nvSpPr>
          <p:cNvPr id="4" name="Content Placeholder 3">
            <a:extLst>
              <a:ext uri="{FF2B5EF4-FFF2-40B4-BE49-F238E27FC236}">
                <a16:creationId xmlns:a16="http://schemas.microsoft.com/office/drawing/2014/main" id="{FB4F76A7-A6BC-414B-A6CB-421D4BDD54C7}"/>
              </a:ext>
            </a:extLst>
          </p:cNvPr>
          <p:cNvSpPr>
            <a:spLocks noGrp="1"/>
          </p:cNvSpPr>
          <p:nvPr>
            <p:ph idx="1"/>
          </p:nvPr>
        </p:nvSpPr>
        <p:spPr>
          <a:xfrm>
            <a:off x="9047672" y="114719"/>
            <a:ext cx="3039373" cy="6795488"/>
          </a:xfrm>
        </p:spPr>
        <p:txBody>
          <a:bodyPr vert="horz" lIns="60960" tIns="30480" rIns="60960" bIns="30480" rtlCol="0" anchor="t">
            <a:norm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buNone/>
            </a:pPr>
            <a:endParaRPr lang="en-US" sz="5334" dirty="0">
              <a:cs typeface="Calibri"/>
            </a:endParaRPr>
          </a:p>
          <a:p>
            <a:pPr algn="ctr">
              <a:buNone/>
            </a:pPr>
            <a:endParaRPr lang="en-US" sz="4800" dirty="0">
              <a:cs typeface="Calibri"/>
            </a:endParaRPr>
          </a:p>
          <a:p>
            <a:pPr>
              <a:buNone/>
            </a:pPr>
            <a:endParaRPr lang="en-US" sz="4800" dirty="0">
              <a:cs typeface="Calibri"/>
            </a:endParaRPr>
          </a:p>
        </p:txBody>
      </p:sp>
      <p:sp>
        <p:nvSpPr>
          <p:cNvPr id="3" name="TextBox 2">
            <a:extLst>
              <a:ext uri="{FF2B5EF4-FFF2-40B4-BE49-F238E27FC236}">
                <a16:creationId xmlns:a16="http://schemas.microsoft.com/office/drawing/2014/main" id="{9A322CAB-9425-4B50-B07B-90FEB6AD17B7}"/>
              </a:ext>
            </a:extLst>
          </p:cNvPr>
          <p:cNvSpPr txBox="1"/>
          <p:nvPr/>
        </p:nvSpPr>
        <p:spPr>
          <a:xfrm>
            <a:off x="4847573" y="182235"/>
            <a:ext cx="7344427" cy="5878532"/>
          </a:xfrm>
          <a:prstGeom prst="rect">
            <a:avLst/>
          </a:prstGeom>
          <a:noFill/>
        </p:spPr>
        <p:txBody>
          <a:bodyPr rot="0" spcFirstLastPara="0" vertOverflow="overflow" horzOverflow="overflow" vert="horz" wrap="square" lIns="60960" tIns="30480" rIns="60960" bIns="30480" numCol="1" spcCol="0" rtlCol="0" fromWordArt="0" anchor="t" anchorCtr="0" forceAA="0" compatLnSpc="1">
            <a:prstTxWarp prst="textNoShape">
              <a:avLst/>
            </a:prstTxWarp>
            <a:sp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r>
              <a:rPr lang="en-US" sz="5400" dirty="0">
                <a:latin typeface="Calibri Light"/>
                <a:cs typeface="Calibri Light"/>
              </a:rPr>
              <a:t>32 yet when it is sown it grows up and becomes the greatest of all shrubs, and puts forth large branches, so that the birds of the air can make nests in its shade.”</a:t>
            </a:r>
          </a:p>
        </p:txBody>
      </p:sp>
    </p:spTree>
    <p:extLst>
      <p:ext uri="{BB962C8B-B14F-4D97-AF65-F5344CB8AC3E}">
        <p14:creationId xmlns:p14="http://schemas.microsoft.com/office/powerpoint/2010/main" val="246521365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a:endParaRPr lang="en-US" sz="800"/>
          </a:p>
        </p:txBody>
      </p:sp>
      <p:sp>
        <p:nvSpPr>
          <p:cNvPr id="2" name="Title 1">
            <a:extLst>
              <a:ext uri="{FF2B5EF4-FFF2-40B4-BE49-F238E27FC236}">
                <a16:creationId xmlns:a16="http://schemas.microsoft.com/office/drawing/2014/main" id="{B5896883-8C7D-4036-91AA-7460BBA3852B}"/>
              </a:ext>
            </a:extLst>
          </p:cNvPr>
          <p:cNvSpPr>
            <a:spLocks noGrp="1"/>
          </p:cNvSpPr>
          <p:nvPr>
            <p:ph type="title"/>
          </p:nvPr>
        </p:nvSpPr>
        <p:spPr>
          <a:xfrm>
            <a:off x="336884" y="311448"/>
            <a:ext cx="4332307" cy="6179552"/>
          </a:xfrm>
          <a:solidFill>
            <a:schemeClr val="accent1">
              <a:lumMod val="75000"/>
            </a:schemeClr>
          </a:solidFill>
        </p:spPr>
        <p:txBody>
          <a:bodyPr vert="horz" lIns="60960" tIns="30480" rIns="60960" bIns="30480" rtlCol="0" anchor="ctr">
            <a:norm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defTabSz="609630"/>
            <a:br>
              <a:rPr lang="en-US" sz="6000" dirty="0">
                <a:solidFill>
                  <a:srgbClr val="FFFFFF"/>
                </a:solidFill>
              </a:rPr>
            </a:br>
            <a:r>
              <a:rPr lang="en-US" sz="8000" baseline="30000" dirty="0">
                <a:solidFill>
                  <a:srgbClr val="FFFFFF"/>
                </a:solidFill>
                <a:cs typeface="Calibri Light"/>
              </a:rPr>
              <a:t>Special Music</a:t>
            </a:r>
            <a:br>
              <a:rPr lang="en-US" sz="6000" dirty="0"/>
            </a:br>
            <a:endParaRPr lang="en-US" sz="6000" kern="1200" dirty="0">
              <a:solidFill>
                <a:srgbClr val="FFFFFF"/>
              </a:solidFill>
              <a:latin typeface="+mj-lt"/>
              <a:ea typeface="+mj-ea"/>
              <a:cs typeface="+mj-cs"/>
            </a:endParaRPr>
          </a:p>
        </p:txBody>
      </p:sp>
      <p:sp>
        <p:nvSpPr>
          <p:cNvPr id="4" name="Content Placeholder 3">
            <a:extLst>
              <a:ext uri="{FF2B5EF4-FFF2-40B4-BE49-F238E27FC236}">
                <a16:creationId xmlns:a16="http://schemas.microsoft.com/office/drawing/2014/main" id="{FB4F76A7-A6BC-414B-A6CB-421D4BDD54C7}"/>
              </a:ext>
            </a:extLst>
          </p:cNvPr>
          <p:cNvSpPr>
            <a:spLocks noGrp="1"/>
          </p:cNvSpPr>
          <p:nvPr>
            <p:ph idx="1"/>
          </p:nvPr>
        </p:nvSpPr>
        <p:spPr>
          <a:xfrm>
            <a:off x="9047672" y="114719"/>
            <a:ext cx="3039373" cy="6795488"/>
          </a:xfrm>
        </p:spPr>
        <p:txBody>
          <a:bodyPr vert="horz" lIns="60960" tIns="30480" rIns="60960" bIns="30480" rtlCol="0" anchor="t">
            <a:norm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buNone/>
            </a:pPr>
            <a:endParaRPr lang="en-US" sz="5334" dirty="0">
              <a:cs typeface="Calibri"/>
            </a:endParaRPr>
          </a:p>
          <a:p>
            <a:pPr algn="ctr">
              <a:buNone/>
            </a:pPr>
            <a:endParaRPr lang="en-US" sz="4800" dirty="0">
              <a:cs typeface="Calibri"/>
            </a:endParaRPr>
          </a:p>
          <a:p>
            <a:pPr>
              <a:buNone/>
            </a:pPr>
            <a:endParaRPr lang="en-US" sz="4800" dirty="0">
              <a:cs typeface="Calibri"/>
            </a:endParaRPr>
          </a:p>
        </p:txBody>
      </p:sp>
      <p:sp>
        <p:nvSpPr>
          <p:cNvPr id="3" name="TextBox 2">
            <a:extLst>
              <a:ext uri="{FF2B5EF4-FFF2-40B4-BE49-F238E27FC236}">
                <a16:creationId xmlns:a16="http://schemas.microsoft.com/office/drawing/2014/main" id="{9A322CAB-9425-4B50-B07B-90FEB6AD17B7}"/>
              </a:ext>
            </a:extLst>
          </p:cNvPr>
          <p:cNvSpPr txBox="1"/>
          <p:nvPr/>
        </p:nvSpPr>
        <p:spPr>
          <a:xfrm>
            <a:off x="4669191" y="976380"/>
            <a:ext cx="7522809" cy="3462486"/>
          </a:xfrm>
          <a:prstGeom prst="rect">
            <a:avLst/>
          </a:prstGeom>
          <a:noFill/>
        </p:spPr>
        <p:txBody>
          <a:bodyPr rot="0" spcFirstLastPara="0" vertOverflow="overflow" horzOverflow="overflow" vert="horz" wrap="square" lIns="60960" tIns="30480" rIns="60960" bIns="30480" numCol="1" spcCol="0" rtlCol="0" fromWordArt="0" anchor="t" anchorCtr="0" forceAA="0" compatLnSpc="1">
            <a:prstTxWarp prst="textNoShape">
              <a:avLst/>
            </a:prstTxWarp>
            <a:sp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r>
              <a:rPr lang="en-US" sz="800" dirty="0">
                <a:latin typeface="Calibri Light"/>
                <a:cs typeface="Calibri Light"/>
              </a:rPr>
              <a:t>​</a:t>
            </a:r>
            <a:endParaRPr lang="en-US" sz="800" dirty="0">
              <a:latin typeface="Calibri" panose="020F0502020204030204"/>
              <a:cs typeface="Calibri" panose="020F0502020204030204"/>
            </a:endParaRPr>
          </a:p>
          <a:p>
            <a:endParaRPr lang="en-US" sz="5300" dirty="0">
              <a:latin typeface="Calibri"/>
              <a:cs typeface="Calibri Light"/>
            </a:endParaRPr>
          </a:p>
          <a:p>
            <a:pPr algn="ctr"/>
            <a:r>
              <a:rPr lang="en-US" sz="5300" dirty="0">
                <a:latin typeface="Calibri"/>
                <a:cs typeface="Calibri Light"/>
              </a:rPr>
              <a:t>  </a:t>
            </a:r>
            <a:r>
              <a:rPr lang="en-US" sz="8000" dirty="0">
                <a:latin typeface="Calibri"/>
                <a:cs typeface="Calibri Light"/>
              </a:rPr>
              <a:t>He Set Me Free,</a:t>
            </a:r>
          </a:p>
          <a:p>
            <a:pPr algn="ctr"/>
            <a:r>
              <a:rPr lang="en-US" sz="8000" dirty="0">
                <a:latin typeface="Calibri"/>
                <a:cs typeface="Calibri Light"/>
              </a:rPr>
              <a:t>Free Indeed</a:t>
            </a:r>
            <a:endParaRPr lang="en-US" sz="800" dirty="0">
              <a:cs typeface="Calibri"/>
            </a:endParaRPr>
          </a:p>
        </p:txBody>
      </p:sp>
    </p:spTree>
    <p:extLst>
      <p:ext uri="{BB962C8B-B14F-4D97-AF65-F5344CB8AC3E}">
        <p14:creationId xmlns:p14="http://schemas.microsoft.com/office/powerpoint/2010/main" val="380001019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4E5C15-B0AC-42D0-8FC5-81750644473C}"/>
              </a:ext>
            </a:extLst>
          </p:cNvPr>
          <p:cNvSpPr txBox="1"/>
          <p:nvPr/>
        </p:nvSpPr>
        <p:spPr>
          <a:xfrm>
            <a:off x="0" y="58846"/>
            <a:ext cx="12191999" cy="5632311"/>
          </a:xfrm>
          <a:prstGeom prst="rect">
            <a:avLst/>
          </a:prstGeom>
          <a:noFill/>
        </p:spPr>
        <p:txBody>
          <a:bodyPr wrap="square">
            <a:sp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a:r>
              <a:rPr lang="en-US" sz="7200" b="1" i="0" dirty="0">
                <a:solidFill>
                  <a:srgbClr val="333333"/>
                </a:solidFill>
                <a:effectLst/>
                <a:latin typeface="Helvetica Neue"/>
              </a:rPr>
              <a:t>He that the son has set free</a:t>
            </a:r>
          </a:p>
          <a:p>
            <a:pPr algn="ctr"/>
            <a:r>
              <a:rPr lang="en-US" sz="7200" b="1" dirty="0">
                <a:solidFill>
                  <a:srgbClr val="333333"/>
                </a:solidFill>
                <a:latin typeface="Helvetica Neue"/>
              </a:rPr>
              <a:t>Is free indeed</a:t>
            </a:r>
          </a:p>
          <a:p>
            <a:pPr algn="ctr"/>
            <a:r>
              <a:rPr lang="en-US" sz="7200" b="1" i="0" dirty="0">
                <a:solidFill>
                  <a:srgbClr val="333333"/>
                </a:solidFill>
                <a:effectLst/>
                <a:latin typeface="Helvetica Neue"/>
              </a:rPr>
              <a:t>He that the son has set free</a:t>
            </a:r>
          </a:p>
          <a:p>
            <a:pPr algn="ctr"/>
            <a:r>
              <a:rPr lang="en-US" sz="7200" b="1" dirty="0">
                <a:solidFill>
                  <a:srgbClr val="333333"/>
                </a:solidFill>
                <a:latin typeface="Helvetica Neue"/>
              </a:rPr>
              <a:t>Is free indeed</a:t>
            </a:r>
            <a:endParaRPr lang="en-US" sz="7200" b="1" i="0" dirty="0">
              <a:solidFill>
                <a:srgbClr val="333333"/>
              </a:solidFill>
              <a:effectLst/>
              <a:latin typeface="Helvetica Neue"/>
            </a:endParaRPr>
          </a:p>
          <a:p>
            <a:pPr algn="ctr"/>
            <a:endParaRPr lang="en-US" sz="7200" b="1" i="0" dirty="0">
              <a:solidFill>
                <a:srgbClr val="333333"/>
              </a:solidFill>
              <a:effectLst/>
              <a:latin typeface="Helvetica Neue"/>
            </a:endParaRPr>
          </a:p>
        </p:txBody>
      </p:sp>
    </p:spTree>
    <p:extLst>
      <p:ext uri="{BB962C8B-B14F-4D97-AF65-F5344CB8AC3E}">
        <p14:creationId xmlns:p14="http://schemas.microsoft.com/office/powerpoint/2010/main" val="410258630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4E5C15-B0AC-42D0-8FC5-81750644473C}"/>
              </a:ext>
            </a:extLst>
          </p:cNvPr>
          <p:cNvSpPr txBox="1"/>
          <p:nvPr/>
        </p:nvSpPr>
        <p:spPr>
          <a:xfrm>
            <a:off x="0" y="58846"/>
            <a:ext cx="12191999" cy="4524315"/>
          </a:xfrm>
          <a:prstGeom prst="rect">
            <a:avLst/>
          </a:prstGeom>
          <a:noFill/>
        </p:spPr>
        <p:txBody>
          <a:bodyPr wrap="square">
            <a:sp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a:r>
              <a:rPr lang="en-US" sz="7200" b="1" i="0" dirty="0">
                <a:solidFill>
                  <a:srgbClr val="333333"/>
                </a:solidFill>
                <a:effectLst/>
                <a:latin typeface="Helvetica Neue"/>
              </a:rPr>
              <a:t>No more chains</a:t>
            </a:r>
          </a:p>
          <a:p>
            <a:pPr algn="ctr"/>
            <a:r>
              <a:rPr lang="en-US" sz="7200" b="1" dirty="0">
                <a:solidFill>
                  <a:srgbClr val="333333"/>
                </a:solidFill>
                <a:latin typeface="Helvetica Neue"/>
              </a:rPr>
              <a:t>No more slavery</a:t>
            </a:r>
          </a:p>
          <a:p>
            <a:pPr algn="ctr"/>
            <a:r>
              <a:rPr lang="en-US" sz="7200" b="1" i="0" dirty="0">
                <a:solidFill>
                  <a:srgbClr val="333333"/>
                </a:solidFill>
                <a:effectLst/>
                <a:latin typeface="Helvetica Neue"/>
              </a:rPr>
              <a:t>Truth has come</a:t>
            </a:r>
          </a:p>
          <a:p>
            <a:pPr algn="ctr"/>
            <a:r>
              <a:rPr lang="en-US" sz="7200" b="1" dirty="0">
                <a:solidFill>
                  <a:srgbClr val="333333"/>
                </a:solidFill>
                <a:latin typeface="Helvetica Neue"/>
              </a:rPr>
              <a:t>And He has made me free</a:t>
            </a:r>
            <a:endParaRPr lang="en-US" sz="7200" b="1" i="0" dirty="0">
              <a:solidFill>
                <a:srgbClr val="333333"/>
              </a:solidFill>
              <a:effectLst/>
              <a:latin typeface="Helvetica Neue"/>
            </a:endParaRPr>
          </a:p>
        </p:txBody>
      </p:sp>
    </p:spTree>
    <p:extLst>
      <p:ext uri="{BB962C8B-B14F-4D97-AF65-F5344CB8AC3E}">
        <p14:creationId xmlns:p14="http://schemas.microsoft.com/office/powerpoint/2010/main" val="46150395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4E5C15-B0AC-42D0-8FC5-81750644473C}"/>
              </a:ext>
            </a:extLst>
          </p:cNvPr>
          <p:cNvSpPr txBox="1"/>
          <p:nvPr/>
        </p:nvSpPr>
        <p:spPr>
          <a:xfrm>
            <a:off x="0" y="58846"/>
            <a:ext cx="12191999" cy="6740307"/>
          </a:xfrm>
          <a:prstGeom prst="rect">
            <a:avLst/>
          </a:prstGeom>
          <a:noFill/>
        </p:spPr>
        <p:txBody>
          <a:bodyPr wrap="square">
            <a:sp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r>
              <a:rPr lang="en-US" sz="7200" b="0" i="0" dirty="0">
                <a:solidFill>
                  <a:srgbClr val="333333"/>
                </a:solidFill>
                <a:effectLst/>
                <a:latin typeface="Helvetica Neue"/>
              </a:rPr>
              <a:t>Once like a bird in prison I dwelt, n</a:t>
            </a:r>
            <a:r>
              <a:rPr lang="en-US" sz="7200" dirty="0">
                <a:solidFill>
                  <a:srgbClr val="333333"/>
                </a:solidFill>
                <a:latin typeface="Helvetica Neue"/>
              </a:rPr>
              <a:t>o freedom from my sorrow I felt.</a:t>
            </a:r>
          </a:p>
          <a:p>
            <a:r>
              <a:rPr lang="en-US" sz="7200" dirty="0">
                <a:solidFill>
                  <a:srgbClr val="333333"/>
                </a:solidFill>
                <a:latin typeface="Helvetica Neue"/>
              </a:rPr>
              <a:t>But Jesus came and listened to me, and glory to God</a:t>
            </a:r>
          </a:p>
          <a:p>
            <a:r>
              <a:rPr lang="en-US" sz="7200" dirty="0">
                <a:solidFill>
                  <a:srgbClr val="333333"/>
                </a:solidFill>
                <a:latin typeface="Helvetica Neue"/>
              </a:rPr>
              <a:t>He set me free</a:t>
            </a:r>
            <a:endParaRPr lang="en-US" sz="7200" b="0" i="0" dirty="0">
              <a:solidFill>
                <a:srgbClr val="333333"/>
              </a:solidFill>
              <a:effectLst/>
              <a:latin typeface="Helvetica Neue"/>
            </a:endParaRPr>
          </a:p>
        </p:txBody>
      </p:sp>
    </p:spTree>
    <p:extLst>
      <p:ext uri="{BB962C8B-B14F-4D97-AF65-F5344CB8AC3E}">
        <p14:creationId xmlns:p14="http://schemas.microsoft.com/office/powerpoint/2010/main" val="269265510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4E5C15-B0AC-42D0-8FC5-81750644473C}"/>
              </a:ext>
            </a:extLst>
          </p:cNvPr>
          <p:cNvSpPr txBox="1"/>
          <p:nvPr/>
        </p:nvSpPr>
        <p:spPr>
          <a:xfrm>
            <a:off x="0" y="58846"/>
            <a:ext cx="12191999" cy="6740307"/>
          </a:xfrm>
          <a:prstGeom prst="rect">
            <a:avLst/>
          </a:prstGeom>
          <a:noFill/>
        </p:spPr>
        <p:txBody>
          <a:bodyPr wrap="square">
            <a:sp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r>
              <a:rPr lang="en-US" sz="7200" b="0" i="0" dirty="0">
                <a:solidFill>
                  <a:srgbClr val="333333"/>
                </a:solidFill>
                <a:effectLst/>
                <a:latin typeface="Helvetica Neue"/>
              </a:rPr>
              <a:t>He set me free,</a:t>
            </a:r>
          </a:p>
          <a:p>
            <a:r>
              <a:rPr lang="en-US" sz="7200" b="0" i="0" dirty="0">
                <a:solidFill>
                  <a:srgbClr val="333333"/>
                </a:solidFill>
                <a:effectLst/>
                <a:latin typeface="Helvetica Neue"/>
              </a:rPr>
              <a:t>Yes He set me free</a:t>
            </a:r>
          </a:p>
          <a:p>
            <a:r>
              <a:rPr lang="en-US" sz="7200" dirty="0">
                <a:solidFill>
                  <a:srgbClr val="333333"/>
                </a:solidFill>
                <a:latin typeface="Helvetica Neue"/>
              </a:rPr>
              <a:t>He broke the bonds of prison for me</a:t>
            </a:r>
          </a:p>
          <a:p>
            <a:r>
              <a:rPr lang="en-US" sz="7200" b="0" i="0" dirty="0">
                <a:solidFill>
                  <a:srgbClr val="333333"/>
                </a:solidFill>
                <a:effectLst/>
                <a:latin typeface="Helvetica Neue"/>
              </a:rPr>
              <a:t>I’m glory bound my Jesus to see</a:t>
            </a:r>
          </a:p>
        </p:txBody>
      </p:sp>
    </p:spTree>
    <p:extLst>
      <p:ext uri="{BB962C8B-B14F-4D97-AF65-F5344CB8AC3E}">
        <p14:creationId xmlns:p14="http://schemas.microsoft.com/office/powerpoint/2010/main" val="24758407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4E5C15-B0AC-42D0-8FC5-81750644473C}"/>
              </a:ext>
            </a:extLst>
          </p:cNvPr>
          <p:cNvSpPr txBox="1"/>
          <p:nvPr/>
        </p:nvSpPr>
        <p:spPr>
          <a:xfrm>
            <a:off x="0" y="58846"/>
            <a:ext cx="12191999" cy="1200329"/>
          </a:xfrm>
          <a:prstGeom prst="rect">
            <a:avLst/>
          </a:prstGeom>
          <a:noFill/>
        </p:spPr>
        <p:txBody>
          <a:bodyPr wrap="square">
            <a:sp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r>
              <a:rPr lang="en-US" sz="7200" i="0" dirty="0">
                <a:solidFill>
                  <a:srgbClr val="333333"/>
                </a:solidFill>
                <a:effectLst/>
                <a:latin typeface="Helvetica Neue"/>
              </a:rPr>
              <a:t>Glory to God He set me free</a:t>
            </a:r>
          </a:p>
        </p:txBody>
      </p:sp>
    </p:spTree>
    <p:extLst>
      <p:ext uri="{BB962C8B-B14F-4D97-AF65-F5344CB8AC3E}">
        <p14:creationId xmlns:p14="http://schemas.microsoft.com/office/powerpoint/2010/main" val="40254273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4E5C15-B0AC-42D0-8FC5-81750644473C}"/>
              </a:ext>
            </a:extLst>
          </p:cNvPr>
          <p:cNvSpPr txBox="1"/>
          <p:nvPr/>
        </p:nvSpPr>
        <p:spPr>
          <a:xfrm>
            <a:off x="0" y="58846"/>
            <a:ext cx="12191999" cy="5632311"/>
          </a:xfrm>
          <a:prstGeom prst="rect">
            <a:avLst/>
          </a:prstGeom>
          <a:noFill/>
        </p:spPr>
        <p:txBody>
          <a:bodyPr wrap="square">
            <a:sp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a:r>
              <a:rPr lang="en-US" sz="7200" b="1" i="0" dirty="0">
                <a:solidFill>
                  <a:srgbClr val="333333"/>
                </a:solidFill>
                <a:effectLst/>
                <a:latin typeface="Helvetica Neue"/>
              </a:rPr>
              <a:t>He that the son has set free</a:t>
            </a:r>
          </a:p>
          <a:p>
            <a:pPr algn="ctr"/>
            <a:r>
              <a:rPr lang="en-US" sz="7200" b="1" dirty="0">
                <a:solidFill>
                  <a:srgbClr val="333333"/>
                </a:solidFill>
                <a:latin typeface="Helvetica Neue"/>
              </a:rPr>
              <a:t>Is free indeed</a:t>
            </a:r>
          </a:p>
          <a:p>
            <a:pPr algn="ctr"/>
            <a:r>
              <a:rPr lang="en-US" sz="7200" b="1" i="0" dirty="0">
                <a:solidFill>
                  <a:srgbClr val="333333"/>
                </a:solidFill>
                <a:effectLst/>
                <a:latin typeface="Helvetica Neue"/>
              </a:rPr>
              <a:t>He that the son has set free</a:t>
            </a:r>
          </a:p>
          <a:p>
            <a:pPr algn="ctr"/>
            <a:r>
              <a:rPr lang="en-US" sz="7200" b="1" dirty="0">
                <a:solidFill>
                  <a:srgbClr val="333333"/>
                </a:solidFill>
                <a:latin typeface="Helvetica Neue"/>
              </a:rPr>
              <a:t>Is free indeed</a:t>
            </a:r>
            <a:endParaRPr lang="en-US" sz="7200" b="1" i="0" dirty="0">
              <a:solidFill>
                <a:srgbClr val="333333"/>
              </a:solidFill>
              <a:effectLst/>
              <a:latin typeface="Helvetica Neue"/>
            </a:endParaRPr>
          </a:p>
          <a:p>
            <a:pPr algn="ctr"/>
            <a:endParaRPr lang="en-US" sz="7200" b="1" i="0" dirty="0">
              <a:solidFill>
                <a:srgbClr val="333333"/>
              </a:solidFill>
              <a:effectLst/>
              <a:latin typeface="Helvetica Neue"/>
            </a:endParaRPr>
          </a:p>
        </p:txBody>
      </p:sp>
    </p:spTree>
    <p:extLst>
      <p:ext uri="{BB962C8B-B14F-4D97-AF65-F5344CB8AC3E}">
        <p14:creationId xmlns:p14="http://schemas.microsoft.com/office/powerpoint/2010/main" val="27952744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a:endParaRPr lang="en-US" sz="800"/>
          </a:p>
        </p:txBody>
      </p:sp>
      <p:sp>
        <p:nvSpPr>
          <p:cNvPr id="2" name="Title 1">
            <a:extLst>
              <a:ext uri="{FF2B5EF4-FFF2-40B4-BE49-F238E27FC236}">
                <a16:creationId xmlns:a16="http://schemas.microsoft.com/office/drawing/2014/main" id="{B5896883-8C7D-4036-91AA-7460BBA3852B}"/>
              </a:ext>
            </a:extLst>
          </p:cNvPr>
          <p:cNvSpPr>
            <a:spLocks noGrp="1"/>
          </p:cNvSpPr>
          <p:nvPr>
            <p:ph type="title"/>
          </p:nvPr>
        </p:nvSpPr>
        <p:spPr>
          <a:xfrm>
            <a:off x="335446" y="311449"/>
            <a:ext cx="4333745" cy="6179552"/>
          </a:xfrm>
          <a:solidFill>
            <a:schemeClr val="accent1">
              <a:lumMod val="75000"/>
            </a:schemeClr>
          </a:solidFill>
        </p:spPr>
        <p:txBody>
          <a:bodyPr vert="horz" lIns="60960" tIns="30480" rIns="60960" bIns="30480" rtlCol="0" anchor="ctr">
            <a:norm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defTabSz="609630"/>
            <a:br>
              <a:rPr lang="en-US" sz="3734" dirty="0">
                <a:solidFill>
                  <a:srgbClr val="FFFFFF"/>
                </a:solidFill>
              </a:rPr>
            </a:br>
            <a:r>
              <a:rPr lang="en-US" sz="5334" baseline="30000" dirty="0">
                <a:solidFill>
                  <a:srgbClr val="FFFFFF"/>
                </a:solidFill>
                <a:cs typeface="Calibri Light"/>
              </a:rPr>
              <a:t>Hymn of Praise </a:t>
            </a:r>
            <a:br>
              <a:rPr lang="en-US" sz="5334" baseline="30000" dirty="0">
                <a:solidFill>
                  <a:srgbClr val="FFFFFF"/>
                </a:solidFill>
                <a:cs typeface="Calibri Light"/>
              </a:rPr>
            </a:br>
            <a:br>
              <a:rPr lang="en-US" sz="5334" baseline="30000" dirty="0">
                <a:solidFill>
                  <a:srgbClr val="FFFFFF"/>
                </a:solidFill>
                <a:cs typeface="Calibri Light"/>
              </a:rPr>
            </a:br>
            <a:r>
              <a:rPr lang="en-US" sz="5334" baseline="30000" dirty="0" err="1">
                <a:solidFill>
                  <a:srgbClr val="FFFFFF"/>
                </a:solidFill>
                <a:cs typeface="Calibri Light"/>
              </a:rPr>
              <a:t>Pg</a:t>
            </a:r>
            <a:r>
              <a:rPr lang="en-US" sz="5334" baseline="30000" dirty="0">
                <a:solidFill>
                  <a:srgbClr val="FFFFFF"/>
                </a:solidFill>
                <a:cs typeface="Calibri Light"/>
              </a:rPr>
              <a:t> 4</a:t>
            </a:r>
            <a:endParaRPr lang="en-US" sz="3734" kern="1200" dirty="0">
              <a:solidFill>
                <a:srgbClr val="FFFFFF"/>
              </a:solidFill>
              <a:latin typeface="+mj-lt"/>
              <a:ea typeface="+mj-ea"/>
              <a:cs typeface="+mj-cs"/>
            </a:endParaRPr>
          </a:p>
        </p:txBody>
      </p:sp>
      <p:sp>
        <p:nvSpPr>
          <p:cNvPr id="4" name="Content Placeholder 3">
            <a:extLst>
              <a:ext uri="{FF2B5EF4-FFF2-40B4-BE49-F238E27FC236}">
                <a16:creationId xmlns:a16="http://schemas.microsoft.com/office/drawing/2014/main" id="{FB4F76A7-A6BC-414B-A6CB-421D4BDD54C7}"/>
              </a:ext>
            </a:extLst>
          </p:cNvPr>
          <p:cNvSpPr>
            <a:spLocks noGrp="1"/>
          </p:cNvSpPr>
          <p:nvPr>
            <p:ph idx="1"/>
          </p:nvPr>
        </p:nvSpPr>
        <p:spPr>
          <a:xfrm>
            <a:off x="9047672" y="114719"/>
            <a:ext cx="3039373" cy="6795488"/>
          </a:xfrm>
        </p:spPr>
        <p:txBody>
          <a:bodyPr vert="horz" lIns="60960" tIns="30480" rIns="60960" bIns="30480" rtlCol="0" anchor="t">
            <a:norm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buNone/>
            </a:pPr>
            <a:endParaRPr lang="en-US" sz="5334">
              <a:cs typeface="Calibri"/>
            </a:endParaRPr>
          </a:p>
          <a:p>
            <a:pPr algn="ctr">
              <a:buNone/>
            </a:pPr>
            <a:endParaRPr lang="en-US" sz="4800">
              <a:cs typeface="Calibri"/>
            </a:endParaRPr>
          </a:p>
          <a:p>
            <a:pPr>
              <a:buNone/>
            </a:pPr>
            <a:endParaRPr lang="en-US" sz="4800" dirty="0">
              <a:cs typeface="Calibri"/>
            </a:endParaRPr>
          </a:p>
        </p:txBody>
      </p:sp>
      <p:sp>
        <p:nvSpPr>
          <p:cNvPr id="3" name="TextBox 2">
            <a:extLst>
              <a:ext uri="{FF2B5EF4-FFF2-40B4-BE49-F238E27FC236}">
                <a16:creationId xmlns:a16="http://schemas.microsoft.com/office/drawing/2014/main" id="{9A322CAB-9425-4B50-B07B-90FEB6AD17B7}"/>
              </a:ext>
            </a:extLst>
          </p:cNvPr>
          <p:cNvSpPr txBox="1"/>
          <p:nvPr/>
        </p:nvSpPr>
        <p:spPr>
          <a:xfrm>
            <a:off x="4735902" y="1378789"/>
            <a:ext cx="7349705" cy="1815882"/>
          </a:xfrm>
          <a:prstGeom prst="rect">
            <a:avLst/>
          </a:prstGeom>
          <a:noFill/>
        </p:spPr>
        <p:txBody>
          <a:bodyPr rot="0" spcFirstLastPara="0" vertOverflow="overflow" horzOverflow="overflow" vert="horz" wrap="square" lIns="60960" tIns="30480" rIns="60960" bIns="30480" numCol="1" spcCol="0" rtlCol="0" fromWordArt="0" anchor="t" anchorCtr="0" forceAA="0" compatLnSpc="1">
            <a:prstTxWarp prst="textNoShape">
              <a:avLst/>
            </a:prstTxWarp>
            <a:sp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r>
              <a:rPr lang="en-US" sz="800" dirty="0">
                <a:latin typeface="Calibri Light"/>
                <a:cs typeface="Calibri Light"/>
              </a:rPr>
              <a:t>​</a:t>
            </a:r>
            <a:endParaRPr lang="en-US" sz="800" dirty="0">
              <a:latin typeface="Calibri" panose="020F0502020204030204"/>
              <a:cs typeface="Calibri" panose="020F0502020204030204"/>
            </a:endParaRPr>
          </a:p>
          <a:p>
            <a:endParaRPr lang="en-US" sz="5300" dirty="0">
              <a:latin typeface="Calibri"/>
              <a:cs typeface="Calibri Light"/>
            </a:endParaRPr>
          </a:p>
          <a:p>
            <a:pPr algn="ctr"/>
            <a:r>
              <a:rPr lang="en-US" sz="5300" dirty="0">
                <a:latin typeface="Calibri"/>
                <a:cs typeface="Calibri Light"/>
              </a:rPr>
              <a:t>  To God Be The Glory</a:t>
            </a:r>
            <a:endParaRPr lang="en-US" sz="800" dirty="0">
              <a:cs typeface="Calibri"/>
            </a:endParaRPr>
          </a:p>
        </p:txBody>
      </p:sp>
    </p:spTree>
    <p:extLst>
      <p:ext uri="{BB962C8B-B14F-4D97-AF65-F5344CB8AC3E}">
        <p14:creationId xmlns:p14="http://schemas.microsoft.com/office/powerpoint/2010/main" val="283946674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4E5C15-B0AC-42D0-8FC5-81750644473C}"/>
              </a:ext>
            </a:extLst>
          </p:cNvPr>
          <p:cNvSpPr txBox="1"/>
          <p:nvPr/>
        </p:nvSpPr>
        <p:spPr>
          <a:xfrm>
            <a:off x="0" y="58846"/>
            <a:ext cx="12191999" cy="4524315"/>
          </a:xfrm>
          <a:prstGeom prst="rect">
            <a:avLst/>
          </a:prstGeom>
          <a:noFill/>
        </p:spPr>
        <p:txBody>
          <a:bodyPr wrap="square">
            <a:sp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a:r>
              <a:rPr lang="en-US" sz="7200" b="1" i="0" dirty="0">
                <a:solidFill>
                  <a:srgbClr val="333333"/>
                </a:solidFill>
                <a:effectLst/>
                <a:latin typeface="Helvetica Neue"/>
              </a:rPr>
              <a:t>No more chains</a:t>
            </a:r>
          </a:p>
          <a:p>
            <a:pPr algn="ctr"/>
            <a:r>
              <a:rPr lang="en-US" sz="7200" b="1" dirty="0">
                <a:solidFill>
                  <a:srgbClr val="333333"/>
                </a:solidFill>
                <a:latin typeface="Helvetica Neue"/>
              </a:rPr>
              <a:t>No more slavery</a:t>
            </a:r>
          </a:p>
          <a:p>
            <a:pPr algn="ctr"/>
            <a:r>
              <a:rPr lang="en-US" sz="7200" b="1" i="0" dirty="0">
                <a:solidFill>
                  <a:srgbClr val="333333"/>
                </a:solidFill>
                <a:effectLst/>
                <a:latin typeface="Helvetica Neue"/>
              </a:rPr>
              <a:t>Truth has come</a:t>
            </a:r>
          </a:p>
          <a:p>
            <a:pPr algn="ctr"/>
            <a:r>
              <a:rPr lang="en-US" sz="7200" b="1" dirty="0">
                <a:solidFill>
                  <a:srgbClr val="333333"/>
                </a:solidFill>
                <a:latin typeface="Helvetica Neue"/>
              </a:rPr>
              <a:t>And He has made me free</a:t>
            </a:r>
            <a:endParaRPr lang="en-US" sz="7200" b="1" i="0" dirty="0">
              <a:solidFill>
                <a:srgbClr val="333333"/>
              </a:solidFill>
              <a:effectLst/>
              <a:latin typeface="Helvetica Neue"/>
            </a:endParaRPr>
          </a:p>
        </p:txBody>
      </p:sp>
    </p:spTree>
    <p:extLst>
      <p:ext uri="{BB962C8B-B14F-4D97-AF65-F5344CB8AC3E}">
        <p14:creationId xmlns:p14="http://schemas.microsoft.com/office/powerpoint/2010/main" val="159742901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4E5C15-B0AC-42D0-8FC5-81750644473C}"/>
              </a:ext>
            </a:extLst>
          </p:cNvPr>
          <p:cNvSpPr txBox="1"/>
          <p:nvPr/>
        </p:nvSpPr>
        <p:spPr>
          <a:xfrm>
            <a:off x="0" y="58846"/>
            <a:ext cx="12191999" cy="6740307"/>
          </a:xfrm>
          <a:prstGeom prst="rect">
            <a:avLst/>
          </a:prstGeom>
          <a:noFill/>
        </p:spPr>
        <p:txBody>
          <a:bodyPr wrap="square">
            <a:sp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r>
              <a:rPr lang="en-US" sz="7200" b="0" i="0" dirty="0">
                <a:solidFill>
                  <a:srgbClr val="333333"/>
                </a:solidFill>
                <a:effectLst/>
                <a:latin typeface="Helvetica Neue"/>
              </a:rPr>
              <a:t>Now I am climbing higher each day, darkness of night has drifted away.</a:t>
            </a:r>
          </a:p>
          <a:p>
            <a:r>
              <a:rPr lang="en-US" sz="7200" dirty="0">
                <a:solidFill>
                  <a:srgbClr val="333333"/>
                </a:solidFill>
                <a:latin typeface="Helvetica Neue"/>
              </a:rPr>
              <a:t>My feet are planted on higher ground. Glory to God, I’m homeward bound.</a:t>
            </a:r>
            <a:endParaRPr lang="en-US" sz="7200" b="0" i="0" dirty="0">
              <a:solidFill>
                <a:srgbClr val="333333"/>
              </a:solidFill>
              <a:effectLst/>
              <a:latin typeface="Helvetica Neue"/>
            </a:endParaRPr>
          </a:p>
        </p:txBody>
      </p:sp>
    </p:spTree>
    <p:extLst>
      <p:ext uri="{BB962C8B-B14F-4D97-AF65-F5344CB8AC3E}">
        <p14:creationId xmlns:p14="http://schemas.microsoft.com/office/powerpoint/2010/main" val="307814647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4E5C15-B0AC-42D0-8FC5-81750644473C}"/>
              </a:ext>
            </a:extLst>
          </p:cNvPr>
          <p:cNvSpPr txBox="1"/>
          <p:nvPr/>
        </p:nvSpPr>
        <p:spPr>
          <a:xfrm>
            <a:off x="0" y="58846"/>
            <a:ext cx="12191999" cy="6740307"/>
          </a:xfrm>
          <a:prstGeom prst="rect">
            <a:avLst/>
          </a:prstGeom>
          <a:noFill/>
        </p:spPr>
        <p:txBody>
          <a:bodyPr wrap="square">
            <a:sp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r>
              <a:rPr lang="en-US" sz="7200" b="0" i="0" dirty="0">
                <a:solidFill>
                  <a:srgbClr val="333333"/>
                </a:solidFill>
                <a:effectLst/>
                <a:latin typeface="Helvetica Neue"/>
              </a:rPr>
              <a:t>He set me free,</a:t>
            </a:r>
          </a:p>
          <a:p>
            <a:r>
              <a:rPr lang="en-US" sz="7200" b="0" i="0" dirty="0">
                <a:solidFill>
                  <a:srgbClr val="333333"/>
                </a:solidFill>
                <a:effectLst/>
                <a:latin typeface="Helvetica Neue"/>
              </a:rPr>
              <a:t>Yes He set me free</a:t>
            </a:r>
          </a:p>
          <a:p>
            <a:r>
              <a:rPr lang="en-US" sz="7200" dirty="0">
                <a:solidFill>
                  <a:srgbClr val="333333"/>
                </a:solidFill>
                <a:latin typeface="Helvetica Neue"/>
              </a:rPr>
              <a:t>He broke the bonds of prison for me</a:t>
            </a:r>
          </a:p>
          <a:p>
            <a:r>
              <a:rPr lang="en-US" sz="7200" b="0" i="0" dirty="0">
                <a:solidFill>
                  <a:srgbClr val="333333"/>
                </a:solidFill>
                <a:effectLst/>
                <a:latin typeface="Helvetica Neue"/>
              </a:rPr>
              <a:t>I’m glory bound my Jesus to see</a:t>
            </a:r>
          </a:p>
        </p:txBody>
      </p:sp>
    </p:spTree>
    <p:extLst>
      <p:ext uri="{BB962C8B-B14F-4D97-AF65-F5344CB8AC3E}">
        <p14:creationId xmlns:p14="http://schemas.microsoft.com/office/powerpoint/2010/main" val="68619086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4E5C15-B0AC-42D0-8FC5-81750644473C}"/>
              </a:ext>
            </a:extLst>
          </p:cNvPr>
          <p:cNvSpPr txBox="1"/>
          <p:nvPr/>
        </p:nvSpPr>
        <p:spPr>
          <a:xfrm>
            <a:off x="0" y="58846"/>
            <a:ext cx="12191999" cy="1200329"/>
          </a:xfrm>
          <a:prstGeom prst="rect">
            <a:avLst/>
          </a:prstGeom>
          <a:noFill/>
        </p:spPr>
        <p:txBody>
          <a:bodyPr wrap="square">
            <a:sp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r>
              <a:rPr lang="en-US" sz="7200" i="0" dirty="0">
                <a:solidFill>
                  <a:srgbClr val="333333"/>
                </a:solidFill>
                <a:effectLst/>
                <a:latin typeface="Helvetica Neue"/>
              </a:rPr>
              <a:t>Glory to God He set me free</a:t>
            </a:r>
          </a:p>
        </p:txBody>
      </p:sp>
    </p:spTree>
    <p:extLst>
      <p:ext uri="{BB962C8B-B14F-4D97-AF65-F5344CB8AC3E}">
        <p14:creationId xmlns:p14="http://schemas.microsoft.com/office/powerpoint/2010/main" val="122386832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4E5C15-B0AC-42D0-8FC5-81750644473C}"/>
              </a:ext>
            </a:extLst>
          </p:cNvPr>
          <p:cNvSpPr txBox="1"/>
          <p:nvPr/>
        </p:nvSpPr>
        <p:spPr>
          <a:xfrm>
            <a:off x="0" y="1563796"/>
            <a:ext cx="12191999" cy="3416320"/>
          </a:xfrm>
          <a:prstGeom prst="rect">
            <a:avLst/>
          </a:prstGeom>
          <a:noFill/>
        </p:spPr>
        <p:txBody>
          <a:bodyPr wrap="square">
            <a:sp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a:r>
              <a:rPr lang="en-US" sz="7200" b="1" i="0" dirty="0">
                <a:solidFill>
                  <a:srgbClr val="333333"/>
                </a:solidFill>
                <a:effectLst/>
                <a:latin typeface="Helvetica Neue"/>
              </a:rPr>
              <a:t>He that the son has set free</a:t>
            </a:r>
          </a:p>
          <a:p>
            <a:pPr algn="ctr"/>
            <a:r>
              <a:rPr lang="en-US" sz="7200" b="1" dirty="0">
                <a:solidFill>
                  <a:srgbClr val="333333"/>
                </a:solidFill>
                <a:latin typeface="Helvetica Neue"/>
              </a:rPr>
              <a:t>Is free indeed</a:t>
            </a:r>
          </a:p>
          <a:p>
            <a:pPr algn="ctr"/>
            <a:endParaRPr lang="en-US" sz="7200" b="1" i="0" dirty="0">
              <a:solidFill>
                <a:srgbClr val="333333"/>
              </a:solidFill>
              <a:effectLst/>
              <a:latin typeface="Helvetica Neue"/>
            </a:endParaRPr>
          </a:p>
        </p:txBody>
      </p:sp>
    </p:spTree>
    <p:extLst>
      <p:ext uri="{BB962C8B-B14F-4D97-AF65-F5344CB8AC3E}">
        <p14:creationId xmlns:p14="http://schemas.microsoft.com/office/powerpoint/2010/main" val="180914480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4E5C15-B0AC-42D0-8FC5-81750644473C}"/>
              </a:ext>
            </a:extLst>
          </p:cNvPr>
          <p:cNvSpPr txBox="1"/>
          <p:nvPr/>
        </p:nvSpPr>
        <p:spPr>
          <a:xfrm>
            <a:off x="0" y="58846"/>
            <a:ext cx="12191999" cy="4524315"/>
          </a:xfrm>
          <a:prstGeom prst="rect">
            <a:avLst/>
          </a:prstGeom>
          <a:noFill/>
        </p:spPr>
        <p:txBody>
          <a:bodyPr wrap="square">
            <a:sp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a:r>
              <a:rPr lang="en-US" sz="7200" b="1" i="0" dirty="0">
                <a:solidFill>
                  <a:srgbClr val="333333"/>
                </a:solidFill>
                <a:effectLst/>
                <a:latin typeface="Helvetica Neue"/>
              </a:rPr>
              <a:t>No more chains</a:t>
            </a:r>
          </a:p>
          <a:p>
            <a:pPr algn="ctr"/>
            <a:r>
              <a:rPr lang="en-US" sz="7200" b="1" dirty="0">
                <a:solidFill>
                  <a:srgbClr val="333333"/>
                </a:solidFill>
                <a:latin typeface="Helvetica Neue"/>
              </a:rPr>
              <a:t>No more slavery</a:t>
            </a:r>
          </a:p>
          <a:p>
            <a:pPr algn="ctr"/>
            <a:r>
              <a:rPr lang="en-US" sz="7200" b="1" i="0" dirty="0">
                <a:solidFill>
                  <a:srgbClr val="333333"/>
                </a:solidFill>
                <a:effectLst/>
                <a:latin typeface="Helvetica Neue"/>
              </a:rPr>
              <a:t>Truth has come</a:t>
            </a:r>
          </a:p>
          <a:p>
            <a:pPr algn="ctr"/>
            <a:r>
              <a:rPr lang="en-US" sz="7200" b="1" dirty="0">
                <a:solidFill>
                  <a:srgbClr val="333333"/>
                </a:solidFill>
                <a:latin typeface="Helvetica Neue"/>
              </a:rPr>
              <a:t>And He has made me free</a:t>
            </a:r>
            <a:endParaRPr lang="en-US" sz="7200" b="1" i="0" dirty="0">
              <a:solidFill>
                <a:srgbClr val="333333"/>
              </a:solidFill>
              <a:effectLst/>
              <a:latin typeface="Helvetica Neue"/>
            </a:endParaRPr>
          </a:p>
        </p:txBody>
      </p:sp>
    </p:spTree>
    <p:extLst>
      <p:ext uri="{BB962C8B-B14F-4D97-AF65-F5344CB8AC3E}">
        <p14:creationId xmlns:p14="http://schemas.microsoft.com/office/powerpoint/2010/main" val="32665462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4E5C15-B0AC-42D0-8FC5-81750644473C}"/>
              </a:ext>
            </a:extLst>
          </p:cNvPr>
          <p:cNvSpPr txBox="1"/>
          <p:nvPr/>
        </p:nvSpPr>
        <p:spPr>
          <a:xfrm>
            <a:off x="1" y="2116246"/>
            <a:ext cx="12191999" cy="1200329"/>
          </a:xfrm>
          <a:prstGeom prst="rect">
            <a:avLst/>
          </a:prstGeom>
          <a:noFill/>
        </p:spPr>
        <p:txBody>
          <a:bodyPr wrap="square">
            <a:sp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a:r>
              <a:rPr lang="en-US" sz="7200" b="1" dirty="0">
                <a:solidFill>
                  <a:srgbClr val="333333"/>
                </a:solidFill>
                <a:latin typeface="Helvetica Neue"/>
              </a:rPr>
              <a:t>And He has made me free</a:t>
            </a:r>
            <a:endParaRPr lang="en-US" sz="7200" b="1" i="0" dirty="0">
              <a:solidFill>
                <a:srgbClr val="333333"/>
              </a:solidFill>
              <a:effectLst/>
              <a:latin typeface="Helvetica Neue"/>
            </a:endParaRPr>
          </a:p>
        </p:txBody>
      </p:sp>
    </p:spTree>
    <p:extLst>
      <p:ext uri="{BB962C8B-B14F-4D97-AF65-F5344CB8AC3E}">
        <p14:creationId xmlns:p14="http://schemas.microsoft.com/office/powerpoint/2010/main" val="31461860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a:endParaRPr lang="en-US" sz="800"/>
          </a:p>
        </p:txBody>
      </p:sp>
      <p:sp>
        <p:nvSpPr>
          <p:cNvPr id="2" name="Title 1">
            <a:extLst>
              <a:ext uri="{FF2B5EF4-FFF2-40B4-BE49-F238E27FC236}">
                <a16:creationId xmlns:a16="http://schemas.microsoft.com/office/drawing/2014/main" id="{B5896883-8C7D-4036-91AA-7460BBA3852B}"/>
              </a:ext>
            </a:extLst>
          </p:cNvPr>
          <p:cNvSpPr>
            <a:spLocks noGrp="1"/>
          </p:cNvSpPr>
          <p:nvPr>
            <p:ph type="title"/>
          </p:nvPr>
        </p:nvSpPr>
        <p:spPr>
          <a:xfrm>
            <a:off x="336884" y="311449"/>
            <a:ext cx="4332307" cy="6179552"/>
          </a:xfrm>
        </p:spPr>
        <p:txBody>
          <a:bodyPr vert="horz" lIns="60960" tIns="30480" rIns="60960" bIns="30480" rtlCol="0" anchor="ctr">
            <a:norm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defTabSz="609630"/>
            <a:br>
              <a:rPr lang="en-US" sz="3734" dirty="0">
                <a:solidFill>
                  <a:srgbClr val="FFFFFF"/>
                </a:solidFill>
              </a:rPr>
            </a:br>
            <a:r>
              <a:rPr lang="en-US" sz="4800" kern="1200" baseline="30000" dirty="0">
                <a:solidFill>
                  <a:srgbClr val="FFFFFF"/>
                </a:solidFill>
                <a:latin typeface="+mj-lt"/>
                <a:ea typeface="+mj-ea"/>
                <a:cs typeface="+mj-cs"/>
              </a:rPr>
              <a:t>Dr. Doug Deuel</a:t>
            </a:r>
            <a:br>
              <a:rPr lang="en-US" sz="4800" kern="1200" baseline="30000" dirty="0"/>
            </a:br>
            <a:r>
              <a:rPr lang="en-US" sz="4800" baseline="30000" dirty="0">
                <a:solidFill>
                  <a:srgbClr val="FFFFFF"/>
                </a:solidFill>
                <a:latin typeface="+mj-lt"/>
                <a:ea typeface="+mj-ea"/>
                <a:cs typeface="+mj-cs"/>
              </a:rPr>
              <a:t>“The Kingdom of God</a:t>
            </a:r>
            <a:r>
              <a:rPr lang="en-US" sz="4800" kern="1200" baseline="30000" dirty="0">
                <a:solidFill>
                  <a:srgbClr val="FFFFFF"/>
                </a:solidFill>
                <a:latin typeface="+mj-lt"/>
                <a:ea typeface="+mj-ea"/>
                <a:cs typeface="+mj-cs"/>
              </a:rPr>
              <a:t>”</a:t>
            </a:r>
            <a:br>
              <a:rPr lang="en-US" sz="3734" kern="1200" dirty="0"/>
            </a:br>
            <a:endParaRPr lang="en-US" sz="3734" kern="1200" dirty="0">
              <a:solidFill>
                <a:srgbClr val="FFFFFF"/>
              </a:solidFill>
              <a:latin typeface="+mj-lt"/>
              <a:ea typeface="+mj-ea"/>
              <a:cs typeface="+mj-cs"/>
            </a:endParaRPr>
          </a:p>
        </p:txBody>
      </p:sp>
      <p:pic>
        <p:nvPicPr>
          <p:cNvPr id="9" name="Content Placeholder 8" descr="A picture containing table, indoor, dining, furniture&#10;&#10;Description automatically generated">
            <a:extLst>
              <a:ext uri="{FF2B5EF4-FFF2-40B4-BE49-F238E27FC236}">
                <a16:creationId xmlns:a16="http://schemas.microsoft.com/office/drawing/2014/main" id="{590C351B-93AC-402C-882C-48C77D2DB7F0}"/>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199" t="7596" r="1" b="6361"/>
          <a:stretch/>
        </p:blipFill>
        <p:spPr>
          <a:xfrm>
            <a:off x="4952540" y="693695"/>
            <a:ext cx="6754827" cy="5492929"/>
          </a:xfrm>
          <a:prstGeom prst="rect">
            <a:avLst/>
          </a:prstGeom>
        </p:spPr>
      </p:pic>
    </p:spTree>
    <p:extLst>
      <p:ext uri="{BB962C8B-B14F-4D97-AF65-F5344CB8AC3E}">
        <p14:creationId xmlns:p14="http://schemas.microsoft.com/office/powerpoint/2010/main" val="251286680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a:endParaRPr lang="en-US" sz="800"/>
          </a:p>
        </p:txBody>
      </p:sp>
      <p:sp>
        <p:nvSpPr>
          <p:cNvPr id="2" name="Title 1">
            <a:extLst>
              <a:ext uri="{FF2B5EF4-FFF2-40B4-BE49-F238E27FC236}">
                <a16:creationId xmlns:a16="http://schemas.microsoft.com/office/drawing/2014/main" id="{B5896883-8C7D-4036-91AA-7460BBA3852B}"/>
              </a:ext>
            </a:extLst>
          </p:cNvPr>
          <p:cNvSpPr>
            <a:spLocks noGrp="1"/>
          </p:cNvSpPr>
          <p:nvPr>
            <p:ph type="title"/>
          </p:nvPr>
        </p:nvSpPr>
        <p:spPr>
          <a:xfrm>
            <a:off x="336884" y="311446"/>
            <a:ext cx="4332307" cy="6179553"/>
          </a:xfrm>
          <a:solidFill>
            <a:schemeClr val="accent1">
              <a:lumMod val="75000"/>
            </a:schemeClr>
          </a:solidFill>
        </p:spPr>
        <p:txBody>
          <a:bodyPr vert="horz" lIns="60960" tIns="30480" rIns="60960" bIns="30480" rtlCol="0" anchor="ctr">
            <a:norm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defTabSz="609630"/>
            <a:br>
              <a:rPr lang="en-US" sz="7200" dirty="0">
                <a:solidFill>
                  <a:srgbClr val="FFFFFF"/>
                </a:solidFill>
              </a:rPr>
            </a:br>
            <a:r>
              <a:rPr lang="en-US" sz="7200" baseline="30000" dirty="0">
                <a:solidFill>
                  <a:srgbClr val="FFFFFF"/>
                </a:solidFill>
                <a:cs typeface="Calibri Light"/>
              </a:rPr>
              <a:t>Hymn of </a:t>
            </a:r>
            <a:br>
              <a:rPr lang="en-US" sz="7200" kern="1200" baseline="30000" dirty="0">
                <a:solidFill>
                  <a:srgbClr val="FFFFFF"/>
                </a:solidFill>
                <a:cs typeface="Calibri Light"/>
              </a:rPr>
            </a:br>
            <a:r>
              <a:rPr lang="en-US" sz="7200" kern="1200" baseline="30000" dirty="0">
                <a:solidFill>
                  <a:srgbClr val="FFFFFF"/>
                </a:solidFill>
                <a:cs typeface="Calibri Light"/>
              </a:rPr>
              <a:t>Invitation</a:t>
            </a:r>
            <a:br>
              <a:rPr lang="en-US" sz="7200" baseline="30000" dirty="0">
                <a:solidFill>
                  <a:srgbClr val="FFFFFF"/>
                </a:solidFill>
                <a:cs typeface="Calibri Light"/>
              </a:rPr>
            </a:br>
            <a:r>
              <a:rPr lang="en-US" sz="7200" baseline="30000" dirty="0">
                <a:solidFill>
                  <a:srgbClr val="FFFFFF"/>
                </a:solidFill>
                <a:cs typeface="Calibri Light"/>
              </a:rPr>
              <a:t>P586</a:t>
            </a:r>
            <a:br>
              <a:rPr lang="en-US" sz="7200" baseline="30000" dirty="0">
                <a:solidFill>
                  <a:srgbClr val="FFFFFF"/>
                </a:solidFill>
                <a:cs typeface="Calibri Light"/>
              </a:rPr>
            </a:br>
            <a:r>
              <a:rPr lang="en-US" sz="5334" baseline="30000" dirty="0">
                <a:solidFill>
                  <a:srgbClr val="FFFFFF"/>
                </a:solidFill>
                <a:cs typeface="Calibri Light"/>
              </a:rPr>
              <a:t> </a:t>
            </a:r>
            <a:br>
              <a:rPr lang="en-US" sz="3734" dirty="0"/>
            </a:br>
            <a:endParaRPr lang="en-US" sz="3734" kern="1200" dirty="0">
              <a:solidFill>
                <a:srgbClr val="FFFFFF"/>
              </a:solidFill>
              <a:latin typeface="+mj-lt"/>
              <a:ea typeface="+mj-ea"/>
              <a:cs typeface="+mj-cs"/>
            </a:endParaRPr>
          </a:p>
        </p:txBody>
      </p:sp>
      <p:sp>
        <p:nvSpPr>
          <p:cNvPr id="4" name="Content Placeholder 3">
            <a:extLst>
              <a:ext uri="{FF2B5EF4-FFF2-40B4-BE49-F238E27FC236}">
                <a16:creationId xmlns:a16="http://schemas.microsoft.com/office/drawing/2014/main" id="{FB4F76A7-A6BC-414B-A6CB-421D4BDD54C7}"/>
              </a:ext>
            </a:extLst>
          </p:cNvPr>
          <p:cNvSpPr>
            <a:spLocks noGrp="1"/>
          </p:cNvSpPr>
          <p:nvPr>
            <p:ph idx="1"/>
          </p:nvPr>
        </p:nvSpPr>
        <p:spPr>
          <a:xfrm>
            <a:off x="4723201" y="-223852"/>
            <a:ext cx="7349705" cy="6795488"/>
          </a:xfrm>
        </p:spPr>
        <p:txBody>
          <a:bodyPr vert="horz" lIns="60960" tIns="30480" rIns="60960" bIns="30480" rtlCol="0" anchor="t">
            <a:norm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buNone/>
            </a:pPr>
            <a:endParaRPr lang="en-US" sz="5334" dirty="0">
              <a:cs typeface="Calibri"/>
            </a:endParaRPr>
          </a:p>
          <a:p>
            <a:pPr algn="ctr">
              <a:buNone/>
            </a:pPr>
            <a:endParaRPr lang="en-US" sz="4800" dirty="0">
              <a:cs typeface="Calibri"/>
            </a:endParaRPr>
          </a:p>
          <a:p>
            <a:pPr>
              <a:buNone/>
            </a:pPr>
            <a:endParaRPr lang="en-US" sz="4800" dirty="0">
              <a:cs typeface="Calibri"/>
            </a:endParaRPr>
          </a:p>
        </p:txBody>
      </p:sp>
      <p:sp>
        <p:nvSpPr>
          <p:cNvPr id="3" name="TextBox 2">
            <a:extLst>
              <a:ext uri="{FF2B5EF4-FFF2-40B4-BE49-F238E27FC236}">
                <a16:creationId xmlns:a16="http://schemas.microsoft.com/office/drawing/2014/main" id="{9A322CAB-9425-4B50-B07B-90FEB6AD17B7}"/>
              </a:ext>
            </a:extLst>
          </p:cNvPr>
          <p:cNvSpPr txBox="1"/>
          <p:nvPr/>
        </p:nvSpPr>
        <p:spPr>
          <a:xfrm>
            <a:off x="4669191" y="2327506"/>
            <a:ext cx="7522809" cy="877163"/>
          </a:xfrm>
          <a:prstGeom prst="rect">
            <a:avLst/>
          </a:prstGeom>
          <a:noFill/>
        </p:spPr>
        <p:txBody>
          <a:bodyPr rot="0" spcFirstLastPara="0" vertOverflow="overflow" horzOverflow="overflow" vert="horz" wrap="square" lIns="60960" tIns="30480" rIns="60960" bIns="30480" numCol="1" spcCol="0" rtlCol="0" fromWordArt="0" anchor="t" anchorCtr="0" forceAA="0" compatLnSpc="1">
            <a:prstTxWarp prst="textNoShape">
              <a:avLst/>
            </a:prstTxWarp>
            <a:sp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a:r>
              <a:rPr lang="en-US" sz="5300" dirty="0">
                <a:latin typeface="Calibri"/>
                <a:cs typeface="Calibri Light"/>
              </a:rPr>
              <a:t>My Faith Looks up to Thee</a:t>
            </a:r>
            <a:endParaRPr lang="en-US" sz="800" dirty="0">
              <a:cs typeface="Calibri"/>
            </a:endParaRPr>
          </a:p>
        </p:txBody>
      </p:sp>
    </p:spTree>
    <p:extLst>
      <p:ext uri="{BB962C8B-B14F-4D97-AF65-F5344CB8AC3E}">
        <p14:creationId xmlns:p14="http://schemas.microsoft.com/office/powerpoint/2010/main" val="87577037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4E5C15-B0AC-42D0-8FC5-81750644473C}"/>
              </a:ext>
            </a:extLst>
          </p:cNvPr>
          <p:cNvSpPr txBox="1"/>
          <p:nvPr/>
        </p:nvSpPr>
        <p:spPr>
          <a:xfrm>
            <a:off x="0" y="58846"/>
            <a:ext cx="12191999" cy="5632311"/>
          </a:xfrm>
          <a:prstGeom prst="rect">
            <a:avLst/>
          </a:prstGeom>
          <a:noFill/>
        </p:spPr>
        <p:txBody>
          <a:bodyPr wrap="square">
            <a:sp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r>
              <a:rPr lang="en-US" sz="7200" b="0" i="0" dirty="0">
                <a:solidFill>
                  <a:srgbClr val="333333"/>
                </a:solidFill>
                <a:effectLst/>
                <a:latin typeface="Helvetica Neue"/>
              </a:rPr>
              <a:t>My faith looks up to thee,</a:t>
            </a:r>
          </a:p>
          <a:p>
            <a:r>
              <a:rPr lang="en-US" sz="7200" dirty="0">
                <a:solidFill>
                  <a:srgbClr val="333333"/>
                </a:solidFill>
                <a:latin typeface="Helvetica Neue"/>
              </a:rPr>
              <a:t>T</a:t>
            </a:r>
            <a:r>
              <a:rPr lang="en-US" sz="7200" b="0" i="0" dirty="0">
                <a:solidFill>
                  <a:srgbClr val="333333"/>
                </a:solidFill>
                <a:effectLst/>
                <a:latin typeface="Helvetica Neue"/>
              </a:rPr>
              <a:t>hou Lamb of Calvary,</a:t>
            </a:r>
          </a:p>
          <a:p>
            <a:r>
              <a:rPr lang="en-US" sz="7200" b="0" i="0" dirty="0">
                <a:solidFill>
                  <a:srgbClr val="333333"/>
                </a:solidFill>
                <a:effectLst/>
                <a:latin typeface="Helvetica Neue"/>
              </a:rPr>
              <a:t>Savior divine:</a:t>
            </a:r>
          </a:p>
          <a:p>
            <a:r>
              <a:rPr lang="en-US" sz="7200" dirty="0">
                <a:solidFill>
                  <a:srgbClr val="333333"/>
                </a:solidFill>
                <a:latin typeface="Helvetica Neue"/>
              </a:rPr>
              <a:t>N</a:t>
            </a:r>
            <a:r>
              <a:rPr lang="en-US" sz="7200" b="0" i="0" dirty="0">
                <a:solidFill>
                  <a:srgbClr val="333333"/>
                </a:solidFill>
                <a:effectLst/>
                <a:latin typeface="Helvetica Neue"/>
              </a:rPr>
              <a:t>ow hear me while I pray,</a:t>
            </a:r>
          </a:p>
          <a:p>
            <a:r>
              <a:rPr lang="en-US" sz="7200" b="0" i="0" dirty="0">
                <a:solidFill>
                  <a:srgbClr val="333333"/>
                </a:solidFill>
                <a:effectLst/>
                <a:latin typeface="Helvetica Neue"/>
              </a:rPr>
              <a:t>take all my guilt away,</a:t>
            </a:r>
          </a:p>
        </p:txBody>
      </p:sp>
    </p:spTree>
    <p:extLst>
      <p:ext uri="{BB962C8B-B14F-4D97-AF65-F5344CB8AC3E}">
        <p14:creationId xmlns:p14="http://schemas.microsoft.com/office/powerpoint/2010/main" val="14814290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F1F5CC2-D478-4CC7-8657-D188C5FB5464}"/>
              </a:ext>
            </a:extLst>
          </p:cNvPr>
          <p:cNvSpPr txBox="1"/>
          <p:nvPr/>
        </p:nvSpPr>
        <p:spPr>
          <a:xfrm>
            <a:off x="12526" y="-959"/>
            <a:ext cx="12182030"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7200" b="0" i="0" dirty="0">
                <a:solidFill>
                  <a:srgbClr val="000000"/>
                </a:solidFill>
                <a:effectLst/>
                <a:latin typeface="Raleway"/>
              </a:rPr>
              <a:t>To God be the glory, great things he hath done:</a:t>
            </a:r>
          </a:p>
          <a:p>
            <a:r>
              <a:rPr lang="en-US" sz="7200" dirty="0">
                <a:solidFill>
                  <a:srgbClr val="000000"/>
                </a:solidFill>
                <a:latin typeface="Raleway"/>
              </a:rPr>
              <a:t>S</a:t>
            </a:r>
            <a:r>
              <a:rPr lang="en-US" sz="7200" b="0" i="0" dirty="0">
                <a:solidFill>
                  <a:srgbClr val="000000"/>
                </a:solidFill>
                <a:effectLst/>
                <a:latin typeface="Raleway"/>
              </a:rPr>
              <a:t>o loved he the world that he gave us his son,</a:t>
            </a:r>
          </a:p>
        </p:txBody>
      </p:sp>
    </p:spTree>
    <p:extLst>
      <p:ext uri="{BB962C8B-B14F-4D97-AF65-F5344CB8AC3E}">
        <p14:creationId xmlns:p14="http://schemas.microsoft.com/office/powerpoint/2010/main" val="160573857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4E5C15-B0AC-42D0-8FC5-81750644473C}"/>
              </a:ext>
            </a:extLst>
          </p:cNvPr>
          <p:cNvSpPr txBox="1"/>
          <p:nvPr/>
        </p:nvSpPr>
        <p:spPr>
          <a:xfrm>
            <a:off x="0" y="58846"/>
            <a:ext cx="12191999" cy="2308324"/>
          </a:xfrm>
          <a:prstGeom prst="rect">
            <a:avLst/>
          </a:prstGeom>
          <a:noFill/>
        </p:spPr>
        <p:txBody>
          <a:bodyPr wrap="square">
            <a:sp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r>
              <a:rPr lang="en-US" sz="7200" b="0" i="0" dirty="0">
                <a:solidFill>
                  <a:srgbClr val="333333"/>
                </a:solidFill>
                <a:effectLst/>
                <a:latin typeface="Helvetica Neue"/>
              </a:rPr>
              <a:t>O let me from this day</a:t>
            </a:r>
          </a:p>
          <a:p>
            <a:r>
              <a:rPr lang="en-US" sz="7200" b="0" i="0" dirty="0">
                <a:solidFill>
                  <a:srgbClr val="333333"/>
                </a:solidFill>
                <a:effectLst/>
                <a:latin typeface="Helvetica Neue"/>
              </a:rPr>
              <a:t>be wholly thine.</a:t>
            </a:r>
          </a:p>
        </p:txBody>
      </p:sp>
    </p:spTree>
    <p:extLst>
      <p:ext uri="{BB962C8B-B14F-4D97-AF65-F5344CB8AC3E}">
        <p14:creationId xmlns:p14="http://schemas.microsoft.com/office/powerpoint/2010/main" val="342512533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4E5C15-B0AC-42D0-8FC5-81750644473C}"/>
              </a:ext>
            </a:extLst>
          </p:cNvPr>
          <p:cNvSpPr txBox="1"/>
          <p:nvPr/>
        </p:nvSpPr>
        <p:spPr>
          <a:xfrm>
            <a:off x="0" y="58846"/>
            <a:ext cx="12191999" cy="5632311"/>
          </a:xfrm>
          <a:prstGeom prst="rect">
            <a:avLst/>
          </a:prstGeom>
          <a:noFill/>
        </p:spPr>
        <p:txBody>
          <a:bodyPr wrap="square">
            <a:sp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r>
              <a:rPr lang="en-US" sz="7200" b="0" i="0" dirty="0">
                <a:solidFill>
                  <a:srgbClr val="333333"/>
                </a:solidFill>
                <a:effectLst/>
                <a:latin typeface="Helvetica Neue"/>
              </a:rPr>
              <a:t>May thy rich grace impart</a:t>
            </a:r>
          </a:p>
          <a:p>
            <a:r>
              <a:rPr lang="en-US" sz="7200" dirty="0">
                <a:solidFill>
                  <a:srgbClr val="333333"/>
                </a:solidFill>
                <a:latin typeface="Helvetica Neue"/>
              </a:rPr>
              <a:t>S</a:t>
            </a:r>
            <a:r>
              <a:rPr lang="en-US" sz="7200" b="0" i="0" dirty="0">
                <a:solidFill>
                  <a:srgbClr val="333333"/>
                </a:solidFill>
                <a:effectLst/>
                <a:latin typeface="Helvetica Neue"/>
              </a:rPr>
              <a:t>trength to my fainting heart,</a:t>
            </a:r>
          </a:p>
          <a:p>
            <a:r>
              <a:rPr lang="en-US" sz="7200" dirty="0">
                <a:solidFill>
                  <a:srgbClr val="333333"/>
                </a:solidFill>
                <a:latin typeface="Helvetica Neue"/>
              </a:rPr>
              <a:t>M</a:t>
            </a:r>
            <a:r>
              <a:rPr lang="en-US" sz="7200" b="0" i="0" dirty="0">
                <a:solidFill>
                  <a:srgbClr val="333333"/>
                </a:solidFill>
                <a:effectLst/>
                <a:latin typeface="Helvetica Neue"/>
              </a:rPr>
              <a:t>y zeal inspire;</a:t>
            </a:r>
          </a:p>
          <a:p>
            <a:r>
              <a:rPr lang="en-US" sz="7200" dirty="0">
                <a:solidFill>
                  <a:srgbClr val="333333"/>
                </a:solidFill>
                <a:latin typeface="Helvetica Neue"/>
              </a:rPr>
              <a:t>A</a:t>
            </a:r>
            <a:r>
              <a:rPr lang="en-US" sz="7200" b="0" i="0" dirty="0">
                <a:solidFill>
                  <a:srgbClr val="333333"/>
                </a:solidFill>
                <a:effectLst/>
                <a:latin typeface="Helvetica Neue"/>
              </a:rPr>
              <a:t>s thou hast died for me,</a:t>
            </a:r>
          </a:p>
          <a:p>
            <a:r>
              <a:rPr lang="en-US" sz="7200" b="0" i="0" dirty="0">
                <a:solidFill>
                  <a:srgbClr val="333333"/>
                </a:solidFill>
                <a:effectLst/>
                <a:latin typeface="Helvetica Neue"/>
              </a:rPr>
              <a:t>O may my love to thee</a:t>
            </a:r>
          </a:p>
        </p:txBody>
      </p:sp>
    </p:spTree>
    <p:extLst>
      <p:ext uri="{BB962C8B-B14F-4D97-AF65-F5344CB8AC3E}">
        <p14:creationId xmlns:p14="http://schemas.microsoft.com/office/powerpoint/2010/main" val="133841659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4E5C15-B0AC-42D0-8FC5-81750644473C}"/>
              </a:ext>
            </a:extLst>
          </p:cNvPr>
          <p:cNvSpPr txBox="1"/>
          <p:nvPr/>
        </p:nvSpPr>
        <p:spPr>
          <a:xfrm>
            <a:off x="0" y="58846"/>
            <a:ext cx="12191999" cy="2308324"/>
          </a:xfrm>
          <a:prstGeom prst="rect">
            <a:avLst/>
          </a:prstGeom>
          <a:noFill/>
        </p:spPr>
        <p:txBody>
          <a:bodyPr wrap="square">
            <a:sp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r>
              <a:rPr lang="en-US" sz="7200" dirty="0">
                <a:solidFill>
                  <a:srgbClr val="333333"/>
                </a:solidFill>
                <a:latin typeface="Helvetica Neue"/>
              </a:rPr>
              <a:t>P</a:t>
            </a:r>
            <a:r>
              <a:rPr lang="en-US" sz="7200" b="0" i="0" dirty="0">
                <a:solidFill>
                  <a:srgbClr val="333333"/>
                </a:solidFill>
                <a:effectLst/>
                <a:latin typeface="Helvetica Neue"/>
              </a:rPr>
              <a:t>ure, warm, and changeless be, a living fire.</a:t>
            </a:r>
          </a:p>
        </p:txBody>
      </p:sp>
    </p:spTree>
    <p:extLst>
      <p:ext uri="{BB962C8B-B14F-4D97-AF65-F5344CB8AC3E}">
        <p14:creationId xmlns:p14="http://schemas.microsoft.com/office/powerpoint/2010/main" val="256665853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4E5C15-B0AC-42D0-8FC5-81750644473C}"/>
              </a:ext>
            </a:extLst>
          </p:cNvPr>
          <p:cNvSpPr txBox="1"/>
          <p:nvPr/>
        </p:nvSpPr>
        <p:spPr>
          <a:xfrm>
            <a:off x="0" y="58846"/>
            <a:ext cx="12191999" cy="5632311"/>
          </a:xfrm>
          <a:prstGeom prst="rect">
            <a:avLst/>
          </a:prstGeom>
          <a:noFill/>
        </p:spPr>
        <p:txBody>
          <a:bodyPr wrap="square">
            <a:sp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r>
              <a:rPr lang="en-US" sz="7200" b="0" i="0" dirty="0">
                <a:solidFill>
                  <a:srgbClr val="333333"/>
                </a:solidFill>
                <a:effectLst/>
                <a:latin typeface="Helvetica Neue"/>
              </a:rPr>
              <a:t>When ends life's transient dream,</a:t>
            </a:r>
          </a:p>
          <a:p>
            <a:r>
              <a:rPr lang="en-US" sz="7200" b="0" i="0" dirty="0">
                <a:solidFill>
                  <a:srgbClr val="333333"/>
                </a:solidFill>
                <a:effectLst/>
                <a:latin typeface="Helvetica Neue"/>
              </a:rPr>
              <a:t>When death's cold, sullen stream</a:t>
            </a:r>
          </a:p>
          <a:p>
            <a:r>
              <a:rPr lang="en-US" sz="7200" dirty="0">
                <a:solidFill>
                  <a:srgbClr val="333333"/>
                </a:solidFill>
                <a:latin typeface="Helvetica Neue"/>
              </a:rPr>
              <a:t>S</a:t>
            </a:r>
            <a:r>
              <a:rPr lang="en-US" sz="7200" b="0" i="0" dirty="0">
                <a:solidFill>
                  <a:srgbClr val="333333"/>
                </a:solidFill>
                <a:effectLst/>
                <a:latin typeface="Helvetica Neue"/>
              </a:rPr>
              <a:t>hall o'er me roll,</a:t>
            </a:r>
          </a:p>
        </p:txBody>
      </p:sp>
    </p:spTree>
    <p:extLst>
      <p:ext uri="{BB962C8B-B14F-4D97-AF65-F5344CB8AC3E}">
        <p14:creationId xmlns:p14="http://schemas.microsoft.com/office/powerpoint/2010/main" val="150616893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4E5C15-B0AC-42D0-8FC5-81750644473C}"/>
              </a:ext>
            </a:extLst>
          </p:cNvPr>
          <p:cNvSpPr txBox="1"/>
          <p:nvPr/>
        </p:nvSpPr>
        <p:spPr>
          <a:xfrm>
            <a:off x="0" y="58846"/>
            <a:ext cx="12191999" cy="4524315"/>
          </a:xfrm>
          <a:prstGeom prst="rect">
            <a:avLst/>
          </a:prstGeom>
          <a:noFill/>
        </p:spPr>
        <p:txBody>
          <a:bodyPr wrap="square">
            <a:sp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r>
              <a:rPr lang="en-US" sz="7200" dirty="0">
                <a:solidFill>
                  <a:srgbClr val="333333"/>
                </a:solidFill>
                <a:latin typeface="Helvetica Neue"/>
              </a:rPr>
              <a:t>B</a:t>
            </a:r>
            <a:r>
              <a:rPr lang="en-US" sz="7200" b="0" i="0" dirty="0">
                <a:solidFill>
                  <a:srgbClr val="333333"/>
                </a:solidFill>
                <a:effectLst/>
                <a:latin typeface="Helvetica Neue"/>
              </a:rPr>
              <a:t>lest Savior, then, in love,</a:t>
            </a:r>
          </a:p>
          <a:p>
            <a:r>
              <a:rPr lang="en-US" sz="7200" b="0" i="0" dirty="0">
                <a:solidFill>
                  <a:srgbClr val="333333"/>
                </a:solidFill>
                <a:effectLst/>
                <a:latin typeface="Helvetica Neue"/>
              </a:rPr>
              <a:t>fear and distrust remove;</a:t>
            </a:r>
          </a:p>
          <a:p>
            <a:r>
              <a:rPr lang="en-US" sz="7200" b="0" i="0" dirty="0">
                <a:solidFill>
                  <a:srgbClr val="333333"/>
                </a:solidFill>
                <a:effectLst/>
                <a:latin typeface="Helvetica Neue"/>
              </a:rPr>
              <a:t>O bear me safe above,</a:t>
            </a:r>
          </a:p>
          <a:p>
            <a:r>
              <a:rPr lang="en-US" sz="7200" b="0" i="0" dirty="0">
                <a:solidFill>
                  <a:srgbClr val="333333"/>
                </a:solidFill>
                <a:effectLst/>
                <a:latin typeface="Helvetica Neue"/>
              </a:rPr>
              <a:t>a ransomed soul.</a:t>
            </a:r>
          </a:p>
        </p:txBody>
      </p:sp>
    </p:spTree>
    <p:extLst>
      <p:ext uri="{BB962C8B-B14F-4D97-AF65-F5344CB8AC3E}">
        <p14:creationId xmlns:p14="http://schemas.microsoft.com/office/powerpoint/2010/main" val="426634485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4E5C15-B0AC-42D0-8FC5-81750644473C}"/>
              </a:ext>
            </a:extLst>
          </p:cNvPr>
          <p:cNvSpPr txBox="1"/>
          <p:nvPr/>
        </p:nvSpPr>
        <p:spPr>
          <a:xfrm>
            <a:off x="0" y="58846"/>
            <a:ext cx="12191999" cy="5632311"/>
          </a:xfrm>
          <a:prstGeom prst="rect">
            <a:avLst/>
          </a:prstGeom>
          <a:noFill/>
        </p:spPr>
        <p:txBody>
          <a:bodyPr wrap="square">
            <a:sp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r>
              <a:rPr lang="en-US" sz="7200" b="0" i="0" dirty="0">
                <a:solidFill>
                  <a:srgbClr val="333333"/>
                </a:solidFill>
                <a:effectLst/>
                <a:latin typeface="Helvetica Neue"/>
              </a:rPr>
              <a:t>My faith looks up to thee,</a:t>
            </a:r>
          </a:p>
          <a:p>
            <a:r>
              <a:rPr lang="en-US" sz="7200" dirty="0">
                <a:solidFill>
                  <a:srgbClr val="333333"/>
                </a:solidFill>
                <a:latin typeface="Helvetica Neue"/>
              </a:rPr>
              <a:t>T</a:t>
            </a:r>
            <a:r>
              <a:rPr lang="en-US" sz="7200" b="0" i="0" dirty="0">
                <a:solidFill>
                  <a:srgbClr val="333333"/>
                </a:solidFill>
                <a:effectLst/>
                <a:latin typeface="Helvetica Neue"/>
              </a:rPr>
              <a:t>hou Lamb of Calvary,</a:t>
            </a:r>
          </a:p>
          <a:p>
            <a:r>
              <a:rPr lang="en-US" sz="7200" b="0" i="0" dirty="0">
                <a:solidFill>
                  <a:srgbClr val="333333"/>
                </a:solidFill>
                <a:effectLst/>
                <a:latin typeface="Helvetica Neue"/>
              </a:rPr>
              <a:t>Savior divine:</a:t>
            </a:r>
          </a:p>
          <a:p>
            <a:r>
              <a:rPr lang="en-US" sz="7200" dirty="0">
                <a:solidFill>
                  <a:srgbClr val="333333"/>
                </a:solidFill>
                <a:latin typeface="Helvetica Neue"/>
              </a:rPr>
              <a:t>N</a:t>
            </a:r>
            <a:r>
              <a:rPr lang="en-US" sz="7200" b="0" i="0" dirty="0">
                <a:solidFill>
                  <a:srgbClr val="333333"/>
                </a:solidFill>
                <a:effectLst/>
                <a:latin typeface="Helvetica Neue"/>
              </a:rPr>
              <a:t>ow hear me while I pray,</a:t>
            </a:r>
          </a:p>
          <a:p>
            <a:r>
              <a:rPr lang="en-US" sz="7200" b="0" i="0" dirty="0">
                <a:solidFill>
                  <a:srgbClr val="333333"/>
                </a:solidFill>
                <a:effectLst/>
                <a:latin typeface="Helvetica Neue"/>
              </a:rPr>
              <a:t>take all my guilt away,</a:t>
            </a:r>
          </a:p>
        </p:txBody>
      </p:sp>
    </p:spTree>
    <p:extLst>
      <p:ext uri="{BB962C8B-B14F-4D97-AF65-F5344CB8AC3E}">
        <p14:creationId xmlns:p14="http://schemas.microsoft.com/office/powerpoint/2010/main" val="156714641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4E5C15-B0AC-42D0-8FC5-81750644473C}"/>
              </a:ext>
            </a:extLst>
          </p:cNvPr>
          <p:cNvSpPr txBox="1"/>
          <p:nvPr/>
        </p:nvSpPr>
        <p:spPr>
          <a:xfrm>
            <a:off x="0" y="58846"/>
            <a:ext cx="12191999" cy="2308324"/>
          </a:xfrm>
          <a:prstGeom prst="rect">
            <a:avLst/>
          </a:prstGeom>
          <a:noFill/>
        </p:spPr>
        <p:txBody>
          <a:bodyPr wrap="square">
            <a:sp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r>
              <a:rPr lang="en-US" sz="7200" b="0" i="0" dirty="0">
                <a:solidFill>
                  <a:srgbClr val="333333"/>
                </a:solidFill>
                <a:effectLst/>
                <a:latin typeface="Helvetica Neue"/>
              </a:rPr>
              <a:t>O let me from this day</a:t>
            </a:r>
          </a:p>
          <a:p>
            <a:r>
              <a:rPr lang="en-US" sz="7200" b="0" i="0" dirty="0">
                <a:solidFill>
                  <a:srgbClr val="333333"/>
                </a:solidFill>
                <a:effectLst/>
                <a:latin typeface="Helvetica Neue"/>
              </a:rPr>
              <a:t>be wholly thine.</a:t>
            </a:r>
          </a:p>
        </p:txBody>
      </p:sp>
    </p:spTree>
    <p:extLst>
      <p:ext uri="{BB962C8B-B14F-4D97-AF65-F5344CB8AC3E}">
        <p14:creationId xmlns:p14="http://schemas.microsoft.com/office/powerpoint/2010/main" val="392811209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31395-A750-4CDA-8596-36B5A4BCF0A9}"/>
              </a:ext>
            </a:extLst>
          </p:cNvPr>
          <p:cNvSpPr>
            <a:spLocks noGrp="1"/>
          </p:cNvSpPr>
          <p:nvPr>
            <p:ph type="title"/>
          </p:nvPr>
        </p:nvSpPr>
        <p:spPr>
          <a:xfrm>
            <a:off x="225468" y="187889"/>
            <a:ext cx="11786992" cy="6463431"/>
          </a:xfrm>
          <a:solidFill>
            <a:schemeClr val="tx1">
              <a:lumMod val="65000"/>
              <a:lumOff val="35000"/>
            </a:schemeClr>
          </a:solidFill>
        </p:spPr>
        <p:txBody>
          <a:bodyPr>
            <a:normAutofit/>
          </a:bodyPr>
          <a:lstStyle/>
          <a:p>
            <a:pPr algn="ctr"/>
            <a:r>
              <a:rPr lang="en-US" sz="12800" dirty="0">
                <a:solidFill>
                  <a:schemeClr val="bg1"/>
                </a:solidFill>
              </a:rPr>
              <a:t>Benediction</a:t>
            </a:r>
            <a:br>
              <a:rPr lang="en-US" sz="12800" dirty="0">
                <a:solidFill>
                  <a:schemeClr val="bg1"/>
                </a:solidFill>
              </a:rPr>
            </a:br>
            <a:r>
              <a:rPr lang="en-US" dirty="0">
                <a:solidFill>
                  <a:schemeClr val="bg1"/>
                </a:solidFill>
              </a:rPr>
              <a:t>Dr. Doug Deuel</a:t>
            </a:r>
          </a:p>
        </p:txBody>
      </p:sp>
    </p:spTree>
    <p:extLst>
      <p:ext uri="{BB962C8B-B14F-4D97-AF65-F5344CB8AC3E}">
        <p14:creationId xmlns:p14="http://schemas.microsoft.com/office/powerpoint/2010/main" val="26535180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4457D-9B55-49CD-ACCF-6B5AED0EC155}"/>
              </a:ext>
            </a:extLst>
          </p:cNvPr>
          <p:cNvSpPr>
            <a:spLocks noGrp="1"/>
          </p:cNvSpPr>
          <p:nvPr>
            <p:ph type="title"/>
          </p:nvPr>
        </p:nvSpPr>
        <p:spPr/>
        <p:txBody>
          <a:bodyPr/>
          <a:lstStyle/>
          <a:p>
            <a:endParaRPr lang="en-US"/>
          </a:p>
        </p:txBody>
      </p:sp>
      <p:pic>
        <p:nvPicPr>
          <p:cNvPr id="5" name="Content Placeholder 4" descr="A sign on a tile wall&#10;&#10;Description automatically generated with low confidence">
            <a:extLst>
              <a:ext uri="{FF2B5EF4-FFF2-40B4-BE49-F238E27FC236}">
                <a16:creationId xmlns:a16="http://schemas.microsoft.com/office/drawing/2014/main" id="{A8796207-B3A7-4E63-AB59-02E5DE96954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15328350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F1F5CC2-D478-4CC7-8657-D188C5FB5464}"/>
              </a:ext>
            </a:extLst>
          </p:cNvPr>
          <p:cNvSpPr txBox="1"/>
          <p:nvPr/>
        </p:nvSpPr>
        <p:spPr>
          <a:xfrm>
            <a:off x="12526" y="-959"/>
            <a:ext cx="12182030"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7200" dirty="0">
                <a:solidFill>
                  <a:srgbClr val="000000"/>
                </a:solidFill>
                <a:latin typeface="Raleway"/>
              </a:rPr>
              <a:t>W</a:t>
            </a:r>
            <a:r>
              <a:rPr lang="en-US" sz="7200" b="0" i="0" dirty="0">
                <a:solidFill>
                  <a:srgbClr val="000000"/>
                </a:solidFill>
                <a:effectLst/>
                <a:latin typeface="Raleway"/>
              </a:rPr>
              <a:t>ho yielded his life an atonement for sin,</a:t>
            </a:r>
          </a:p>
          <a:p>
            <a:r>
              <a:rPr lang="en-US" sz="7200" dirty="0">
                <a:solidFill>
                  <a:srgbClr val="000000"/>
                </a:solidFill>
                <a:latin typeface="Raleway"/>
              </a:rPr>
              <a:t>A</a:t>
            </a:r>
            <a:r>
              <a:rPr lang="en-US" sz="7200" b="0" i="0" dirty="0">
                <a:solidFill>
                  <a:srgbClr val="000000"/>
                </a:solidFill>
                <a:effectLst/>
                <a:latin typeface="Raleway"/>
              </a:rPr>
              <a:t>nd opened the life-gate that all may go in.</a:t>
            </a:r>
          </a:p>
        </p:txBody>
      </p:sp>
    </p:spTree>
    <p:extLst>
      <p:ext uri="{BB962C8B-B14F-4D97-AF65-F5344CB8AC3E}">
        <p14:creationId xmlns:p14="http://schemas.microsoft.com/office/powerpoint/2010/main" val="15881316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F1F5CC2-D478-4CC7-8657-D188C5FB5464}"/>
              </a:ext>
            </a:extLst>
          </p:cNvPr>
          <p:cNvSpPr txBox="1"/>
          <p:nvPr/>
        </p:nvSpPr>
        <p:spPr>
          <a:xfrm>
            <a:off x="12526" y="-959"/>
            <a:ext cx="12182030" cy="784830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7200" b="0" i="0" dirty="0">
                <a:solidFill>
                  <a:srgbClr val="0A3F64"/>
                </a:solidFill>
                <a:effectLst/>
                <a:latin typeface="Verdana" panose="020B0604030504040204" pitchFamily="34" charset="0"/>
              </a:rPr>
              <a:t>Praise the Lord, Praise the Lord, </a:t>
            </a:r>
            <a:r>
              <a:rPr lang="en-US" sz="7200" dirty="0">
                <a:solidFill>
                  <a:srgbClr val="0A3F64"/>
                </a:solidFill>
                <a:latin typeface="Verdana" panose="020B0604030504040204" pitchFamily="34" charset="0"/>
              </a:rPr>
              <a:t>L</a:t>
            </a:r>
            <a:r>
              <a:rPr lang="en-US" sz="7200" b="0" i="0" dirty="0">
                <a:solidFill>
                  <a:srgbClr val="0A3F64"/>
                </a:solidFill>
                <a:effectLst/>
                <a:latin typeface="Verdana" panose="020B0604030504040204" pitchFamily="34" charset="0"/>
              </a:rPr>
              <a:t>et the earth hear his voice!</a:t>
            </a:r>
            <a:br>
              <a:rPr lang="en-US" sz="7200" dirty="0"/>
            </a:br>
            <a:r>
              <a:rPr lang="en-US" sz="7200" b="0" i="0" dirty="0">
                <a:solidFill>
                  <a:srgbClr val="0A3F64"/>
                </a:solidFill>
                <a:effectLst/>
                <a:latin typeface="Verdana" panose="020B0604030504040204" pitchFamily="34" charset="0"/>
              </a:rPr>
              <a:t>Praise the Lord, Praise the Lord, Let the people rejoice!</a:t>
            </a:r>
            <a:br>
              <a:rPr lang="en-US" sz="7200" dirty="0"/>
            </a:br>
            <a:endParaRPr lang="en-US" sz="7200" b="0" i="0" dirty="0">
              <a:solidFill>
                <a:srgbClr val="000000"/>
              </a:solidFill>
              <a:effectLst/>
              <a:latin typeface="Raleway"/>
            </a:endParaRPr>
          </a:p>
        </p:txBody>
      </p:sp>
    </p:spTree>
    <p:extLst>
      <p:ext uri="{BB962C8B-B14F-4D97-AF65-F5344CB8AC3E}">
        <p14:creationId xmlns:p14="http://schemas.microsoft.com/office/powerpoint/2010/main" val="31454067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F1F5CC2-D478-4CC7-8657-D188C5FB5464}"/>
              </a:ext>
            </a:extLst>
          </p:cNvPr>
          <p:cNvSpPr txBox="1"/>
          <p:nvPr/>
        </p:nvSpPr>
        <p:spPr>
          <a:xfrm>
            <a:off x="12526" y="-959"/>
            <a:ext cx="12182030" cy="563231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7200" b="0" i="0" dirty="0">
                <a:solidFill>
                  <a:srgbClr val="0A3F64"/>
                </a:solidFill>
                <a:effectLst/>
                <a:latin typeface="Verdana" panose="020B0604030504040204" pitchFamily="34" charset="0"/>
              </a:rPr>
              <a:t>O come to the Father, through Jesus the Son,</a:t>
            </a:r>
            <a:br>
              <a:rPr lang="en-US" sz="7200" b="0" i="0" dirty="0">
                <a:solidFill>
                  <a:srgbClr val="0A3F64"/>
                </a:solidFill>
                <a:effectLst/>
                <a:latin typeface="Verdana" panose="020B0604030504040204" pitchFamily="34" charset="0"/>
              </a:rPr>
            </a:br>
            <a:r>
              <a:rPr lang="en-US" sz="7200" b="0" i="0" dirty="0">
                <a:solidFill>
                  <a:srgbClr val="0A3F64"/>
                </a:solidFill>
                <a:effectLst/>
                <a:latin typeface="Verdana" panose="020B0604030504040204" pitchFamily="34" charset="0"/>
              </a:rPr>
              <a:t>and give him the glory, great things he hath done.</a:t>
            </a:r>
          </a:p>
        </p:txBody>
      </p:sp>
    </p:spTree>
    <p:extLst>
      <p:ext uri="{BB962C8B-B14F-4D97-AF65-F5344CB8AC3E}">
        <p14:creationId xmlns:p14="http://schemas.microsoft.com/office/powerpoint/2010/main" val="297278406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6044</TotalTime>
  <Words>1635</Words>
  <Application>Microsoft Office PowerPoint</Application>
  <PresentationFormat>Widescreen</PresentationFormat>
  <Paragraphs>195</Paragraphs>
  <Slides>68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68</vt:i4>
      </vt:variant>
    </vt:vector>
  </HeadingPairs>
  <TitlesOfParts>
    <vt:vector size="77" baseType="lpstr">
      <vt:lpstr>Arabic Typesetting</vt:lpstr>
      <vt:lpstr>Arial</vt:lpstr>
      <vt:lpstr>Book Antiqua</vt:lpstr>
      <vt:lpstr>Calibri</vt:lpstr>
      <vt:lpstr>Calibri Light</vt:lpstr>
      <vt:lpstr>Helvetica Neue</vt:lpstr>
      <vt:lpstr>Raleway</vt:lpstr>
      <vt:lpstr>Verdana</vt:lpstr>
      <vt:lpstr>Office Theme</vt:lpstr>
      <vt:lpstr>PowerPoint Presentation</vt:lpstr>
      <vt:lpstr>Welcome To First Christian Church  June 13th   Dr. Doug Deuel “The Kingdom of God”</vt:lpstr>
      <vt:lpstr>  Collin Flynn  Call To Worship </vt:lpstr>
      <vt:lpstr>  Collin Flynn  Call To Worship </vt:lpstr>
      <vt:lpstr> Hymn of Praise   Pg 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Collin Flynn  Invocation  </vt:lpstr>
      <vt:lpstr>Collin Flynn  Invocation  </vt:lpstr>
      <vt:lpstr>Gloria Patri </vt:lpstr>
      <vt:lpstr>Chris Fluitt</vt:lpstr>
      <vt:lpstr>Pastoral Prayer &amp; Prayers of the People </vt:lpstr>
      <vt:lpstr> Hymn of Communion P386</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Invitation to the Table</vt:lpstr>
      <vt:lpstr>Offering Meditation  Collin Flynn </vt:lpstr>
      <vt:lpstr>Offering Meditation  Collin Flynn </vt:lpstr>
      <vt:lpstr>Doxology </vt:lpstr>
      <vt:lpstr>Prayer of Dedication  Collin Flynn </vt:lpstr>
      <vt:lpstr>Prayer of Dedication  Collin Flynn </vt:lpstr>
      <vt:lpstr>Prayer of Dedication  Collin Flynn </vt:lpstr>
      <vt:lpstr>Collin Flynn    Scripture Mark 4:26-32 Pg 994</vt:lpstr>
      <vt:lpstr>Collin Flynn    Scripture Mark 4:26-32 Pg 994</vt:lpstr>
      <vt:lpstr>Collin Flynn    Scripture Mark 4:26-32 Pg 994</vt:lpstr>
      <vt:lpstr>Collin Flynn    Scripture Mark 4:26-32 Pg 994</vt:lpstr>
      <vt:lpstr> Special Music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Dr. Doug Deuel “The Kingdom of God” </vt:lpstr>
      <vt:lpstr> Hymn of  Invitation P586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Benediction Dr. Doug Deuel</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Ron Reed</dc:creator>
  <cp:lastModifiedBy>chris fluitt</cp:lastModifiedBy>
  <cp:revision>640</cp:revision>
  <dcterms:created xsi:type="dcterms:W3CDTF">2021-04-26T13:40:04Z</dcterms:created>
  <dcterms:modified xsi:type="dcterms:W3CDTF">2021-06-13T15:10:45Z</dcterms:modified>
</cp:coreProperties>
</file>