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390" r:id="rId2"/>
    <p:sldId id="300" r:id="rId3"/>
    <p:sldId id="558" r:id="rId4"/>
    <p:sldId id="301" r:id="rId5"/>
    <p:sldId id="480" r:id="rId6"/>
    <p:sldId id="302" r:id="rId7"/>
    <p:sldId id="437" r:id="rId8"/>
    <p:sldId id="506" r:id="rId9"/>
    <p:sldId id="443" r:id="rId10"/>
    <p:sldId id="507" r:id="rId11"/>
    <p:sldId id="481" r:id="rId12"/>
    <p:sldId id="482" r:id="rId13"/>
    <p:sldId id="539" r:id="rId14"/>
    <p:sldId id="540" r:id="rId15"/>
    <p:sldId id="541" r:id="rId16"/>
    <p:sldId id="542" r:id="rId17"/>
    <p:sldId id="543" r:id="rId18"/>
    <p:sldId id="317" r:id="rId19"/>
    <p:sldId id="487" r:id="rId20"/>
    <p:sldId id="544" r:id="rId21"/>
    <p:sldId id="319" r:id="rId22"/>
    <p:sldId id="320" r:id="rId23"/>
    <p:sldId id="321" r:id="rId24"/>
    <p:sldId id="322" r:id="rId25"/>
    <p:sldId id="279" r:id="rId26"/>
    <p:sldId id="545" r:id="rId27"/>
    <p:sldId id="488" r:id="rId28"/>
    <p:sldId id="500" r:id="rId29"/>
    <p:sldId id="546" r:id="rId30"/>
    <p:sldId id="547" r:id="rId31"/>
    <p:sldId id="548" r:id="rId32"/>
    <p:sldId id="549" r:id="rId33"/>
    <p:sldId id="392" r:id="rId34"/>
    <p:sldId id="336" r:id="rId35"/>
    <p:sldId id="489" r:id="rId36"/>
    <p:sldId id="338" r:id="rId37"/>
    <p:sldId id="339" r:id="rId38"/>
    <p:sldId id="516" r:id="rId39"/>
    <p:sldId id="517" r:id="rId40"/>
    <p:sldId id="344" r:id="rId41"/>
    <p:sldId id="518" r:id="rId42"/>
    <p:sldId id="436" r:id="rId43"/>
    <p:sldId id="347" r:id="rId44"/>
    <p:sldId id="469" r:id="rId45"/>
    <p:sldId id="470" r:id="rId46"/>
    <p:sldId id="471" r:id="rId47"/>
    <p:sldId id="472" r:id="rId48"/>
    <p:sldId id="473" r:id="rId49"/>
    <p:sldId id="474" r:id="rId50"/>
    <p:sldId id="475" r:id="rId51"/>
    <p:sldId id="476" r:id="rId52"/>
    <p:sldId id="477" r:id="rId53"/>
    <p:sldId id="478" r:id="rId54"/>
    <p:sldId id="479" r:id="rId55"/>
    <p:sldId id="400" r:id="rId56"/>
    <p:sldId id="346" r:id="rId57"/>
    <p:sldId id="468" r:id="rId58"/>
    <p:sldId id="534" r:id="rId59"/>
    <p:sldId id="550" r:id="rId60"/>
    <p:sldId id="551" r:id="rId61"/>
    <p:sldId id="552" r:id="rId62"/>
    <p:sldId id="554" r:id="rId63"/>
    <p:sldId id="553" r:id="rId64"/>
    <p:sldId id="555" r:id="rId65"/>
    <p:sldId id="556" r:id="rId66"/>
    <p:sldId id="557" r:id="rId67"/>
    <p:sldId id="399" r:id="rId68"/>
    <p:sldId id="391"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300"/>
            <p14:sldId id="558"/>
            <p14:sldId id="301"/>
            <p14:sldId id="480"/>
            <p14:sldId id="302"/>
            <p14:sldId id="437"/>
            <p14:sldId id="506"/>
            <p14:sldId id="443"/>
            <p14:sldId id="507"/>
            <p14:sldId id="481"/>
            <p14:sldId id="482"/>
            <p14:sldId id="539"/>
            <p14:sldId id="540"/>
            <p14:sldId id="541"/>
            <p14:sldId id="542"/>
            <p14:sldId id="543"/>
            <p14:sldId id="317"/>
            <p14:sldId id="487"/>
            <p14:sldId id="544"/>
            <p14:sldId id="319"/>
            <p14:sldId id="320"/>
            <p14:sldId id="321"/>
            <p14:sldId id="322"/>
            <p14:sldId id="279"/>
            <p14:sldId id="545"/>
            <p14:sldId id="488"/>
            <p14:sldId id="500"/>
            <p14:sldId id="546"/>
            <p14:sldId id="547"/>
            <p14:sldId id="548"/>
            <p14:sldId id="549"/>
            <p14:sldId id="392"/>
            <p14:sldId id="336"/>
            <p14:sldId id="489"/>
            <p14:sldId id="338"/>
            <p14:sldId id="339"/>
            <p14:sldId id="516"/>
            <p14:sldId id="517"/>
            <p14:sldId id="344"/>
            <p14:sldId id="518"/>
            <p14:sldId id="436"/>
            <p14:sldId id="347"/>
            <p14:sldId id="469"/>
            <p14:sldId id="470"/>
            <p14:sldId id="471"/>
            <p14:sldId id="472"/>
            <p14:sldId id="473"/>
            <p14:sldId id="474"/>
            <p14:sldId id="475"/>
            <p14:sldId id="476"/>
            <p14:sldId id="477"/>
            <p14:sldId id="478"/>
            <p14:sldId id="479"/>
            <p14:sldId id="400"/>
            <p14:sldId id="346"/>
            <p14:sldId id="468"/>
            <p14:sldId id="534"/>
            <p14:sldId id="550"/>
            <p14:sldId id="551"/>
            <p14:sldId id="552"/>
            <p14:sldId id="554"/>
            <p14:sldId id="553"/>
            <p14:sldId id="555"/>
            <p14:sldId id="556"/>
            <p14:sldId id="557"/>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7348" autoAdjust="0"/>
  </p:normalViewPr>
  <p:slideViewPr>
    <p:cSldViewPr snapToGrid="0">
      <p:cViewPr>
        <p:scale>
          <a:sx n="67" d="100"/>
          <a:sy n="67" d="100"/>
        </p:scale>
        <p:origin x="6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6/18/2021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6/18/2021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I'd rather have Jesus than anything </a:t>
            </a:r>
          </a:p>
          <a:p>
            <a:pPr algn="ctr"/>
            <a:r>
              <a:rPr lang="en-US" sz="7200" b="0" i="0" dirty="0">
                <a:solidFill>
                  <a:srgbClr val="0A3F64"/>
                </a:solidFill>
                <a:effectLst/>
                <a:latin typeface="Verdana" panose="020B0604030504040204" pitchFamily="34" charset="0"/>
              </a:rPr>
              <a:t>This world affords today.</a:t>
            </a:r>
          </a:p>
        </p:txBody>
      </p:sp>
    </p:spTree>
    <p:extLst>
      <p:ext uri="{BB962C8B-B14F-4D97-AF65-F5344CB8AC3E}">
        <p14:creationId xmlns:p14="http://schemas.microsoft.com/office/powerpoint/2010/main" val="297278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I'd rather have Jesus than men's applause; </a:t>
            </a:r>
          </a:p>
          <a:p>
            <a:r>
              <a:rPr lang="en-US" sz="7200" b="0" i="0" dirty="0">
                <a:solidFill>
                  <a:srgbClr val="000000"/>
                </a:solidFill>
                <a:effectLst/>
                <a:latin typeface="Raleway"/>
              </a:rPr>
              <a:t>I'd rather be faithful to His dear cause;</a:t>
            </a:r>
          </a:p>
        </p:txBody>
      </p:sp>
    </p:spTree>
    <p:extLst>
      <p:ext uri="{BB962C8B-B14F-4D97-AF65-F5344CB8AC3E}">
        <p14:creationId xmlns:p14="http://schemas.microsoft.com/office/powerpoint/2010/main" val="39388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I'd rather have Jesus than worldwide fame. </a:t>
            </a:r>
          </a:p>
          <a:p>
            <a:r>
              <a:rPr lang="en-US" sz="7200" dirty="0">
                <a:solidFill>
                  <a:srgbClr val="000000"/>
                </a:solidFill>
                <a:latin typeface="Raleway"/>
              </a:rPr>
              <a:t>I'd rather be true to His holy name</a:t>
            </a:r>
          </a:p>
        </p:txBody>
      </p:sp>
    </p:spTree>
    <p:extLst>
      <p:ext uri="{BB962C8B-B14F-4D97-AF65-F5344CB8AC3E}">
        <p14:creationId xmlns:p14="http://schemas.microsoft.com/office/powerpoint/2010/main" val="126503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Than to be the king of a vast domain </a:t>
            </a:r>
          </a:p>
          <a:p>
            <a:pPr algn="ctr"/>
            <a:r>
              <a:rPr lang="en-US" sz="7200" b="0" i="0" dirty="0">
                <a:solidFill>
                  <a:srgbClr val="0A3F64"/>
                </a:solidFill>
                <a:effectLst/>
                <a:latin typeface="Verdana" panose="020B0604030504040204" pitchFamily="34" charset="0"/>
              </a:rPr>
              <a:t>Or be held in sin's dread sway. </a:t>
            </a:r>
          </a:p>
        </p:txBody>
      </p:sp>
    </p:spTree>
    <p:extLst>
      <p:ext uri="{BB962C8B-B14F-4D97-AF65-F5344CB8AC3E}">
        <p14:creationId xmlns:p14="http://schemas.microsoft.com/office/powerpoint/2010/main" val="8146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I'd rather have Jesus than anything </a:t>
            </a:r>
          </a:p>
          <a:p>
            <a:pPr algn="ctr"/>
            <a:r>
              <a:rPr lang="en-US" sz="7200" b="0" i="0" dirty="0">
                <a:solidFill>
                  <a:srgbClr val="0A3F64"/>
                </a:solidFill>
                <a:effectLst/>
                <a:latin typeface="Verdana" panose="020B0604030504040204" pitchFamily="34" charset="0"/>
              </a:rPr>
              <a:t>This world affords today.</a:t>
            </a:r>
          </a:p>
        </p:txBody>
      </p:sp>
    </p:spTree>
    <p:extLst>
      <p:ext uri="{BB962C8B-B14F-4D97-AF65-F5344CB8AC3E}">
        <p14:creationId xmlns:p14="http://schemas.microsoft.com/office/powerpoint/2010/main" val="289030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Than to be the king of a vast domain </a:t>
            </a:r>
          </a:p>
          <a:p>
            <a:pPr algn="ctr"/>
            <a:r>
              <a:rPr lang="en-US" sz="7200" b="0" i="0" dirty="0">
                <a:solidFill>
                  <a:srgbClr val="0A3F64"/>
                </a:solidFill>
                <a:effectLst/>
                <a:latin typeface="Verdana" panose="020B0604030504040204" pitchFamily="34" charset="0"/>
              </a:rPr>
              <a:t>Or be held in sin's dread sway. </a:t>
            </a:r>
          </a:p>
        </p:txBody>
      </p:sp>
    </p:spTree>
    <p:extLst>
      <p:ext uri="{BB962C8B-B14F-4D97-AF65-F5344CB8AC3E}">
        <p14:creationId xmlns:p14="http://schemas.microsoft.com/office/powerpoint/2010/main" val="18091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I'd rather have Jesus than anything </a:t>
            </a:r>
          </a:p>
          <a:p>
            <a:pPr algn="ctr"/>
            <a:r>
              <a:rPr lang="en-US" sz="7200" b="0" i="0" dirty="0">
                <a:solidFill>
                  <a:srgbClr val="0A3F64"/>
                </a:solidFill>
                <a:effectLst/>
                <a:latin typeface="Verdana" panose="020B0604030504040204" pitchFamily="34" charset="0"/>
              </a:rPr>
              <a:t>This world affords today.</a:t>
            </a:r>
          </a:p>
        </p:txBody>
      </p:sp>
    </p:spTree>
    <p:extLst>
      <p:ext uri="{BB962C8B-B14F-4D97-AF65-F5344CB8AC3E}">
        <p14:creationId xmlns:p14="http://schemas.microsoft.com/office/powerpoint/2010/main" val="3558279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I'd rather have Jesus than anything </a:t>
            </a:r>
          </a:p>
          <a:p>
            <a:pPr algn="ctr"/>
            <a:r>
              <a:rPr lang="en-US" sz="7200" b="0" i="0" dirty="0">
                <a:solidFill>
                  <a:srgbClr val="0A3F64"/>
                </a:solidFill>
                <a:effectLst/>
                <a:latin typeface="Verdana" panose="020B0604030504040204" pitchFamily="34" charset="0"/>
              </a:rPr>
              <a:t>This world affords today.</a:t>
            </a:r>
          </a:p>
        </p:txBody>
      </p:sp>
    </p:spTree>
    <p:extLst>
      <p:ext uri="{BB962C8B-B14F-4D97-AF65-F5344CB8AC3E}">
        <p14:creationId xmlns:p14="http://schemas.microsoft.com/office/powerpoint/2010/main" val="962370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575542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endParaRPr lang="en-US" sz="1000" dirty="0">
              <a:latin typeface="Calibri" panose="020F0502020204030204"/>
              <a:cs typeface="Calibri" panose="020F0502020204030204"/>
            </a:endParaRPr>
          </a:p>
          <a:p>
            <a:r>
              <a:rPr lang="en-US" sz="6000" dirty="0">
                <a:ea typeface="+mn-lt"/>
                <a:cs typeface="+mn-lt"/>
              </a:rPr>
              <a:t>Faithful, forgiving Father of new beginnings, we enter your house this day</a:t>
            </a:r>
          </a:p>
          <a:p>
            <a:r>
              <a:rPr lang="en-US" sz="6000" dirty="0">
                <a:ea typeface="+mn-lt"/>
                <a:cs typeface="+mn-lt"/>
              </a:rPr>
              <a:t>surrounded by your steadfast love.</a:t>
            </a:r>
          </a:p>
        </p:txBody>
      </p:sp>
    </p:spTree>
    <p:extLst>
      <p:ext uri="{BB962C8B-B14F-4D97-AF65-F5344CB8AC3E}">
        <p14:creationId xmlns:p14="http://schemas.microsoft.com/office/powerpoint/2010/main" val="6143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5" y="182233"/>
            <a:ext cx="4386316"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707886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r>
              <a:rPr lang="en-US" sz="5700" dirty="0">
                <a:ea typeface="+mn-lt"/>
                <a:cs typeface="+mn-lt"/>
              </a:rPr>
              <a:t>Gentle, embracing Mother of encouragement, we hear your voice this hour in the words spoken &amp; the movement of the spirit in our hearts.</a:t>
            </a:r>
          </a:p>
        </p:txBody>
      </p:sp>
    </p:spTree>
    <p:extLst>
      <p:ext uri="{BB962C8B-B14F-4D97-AF65-F5344CB8AC3E}">
        <p14:creationId xmlns:p14="http://schemas.microsoft.com/office/powerpoint/2010/main" val="115019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235101"/>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600" kern="1200" dirty="0">
                <a:solidFill>
                  <a:srgbClr val="FFFFFF"/>
                </a:solidFill>
                <a:latin typeface="+mj-lt"/>
                <a:ea typeface="+mj-ea"/>
                <a:cs typeface="+mj-cs"/>
              </a:rPr>
              <a:t>Welcome To First Christian Church </a:t>
            </a:r>
            <a:br>
              <a:rPr lang="en-US" sz="3600" kern="1200" dirty="0"/>
            </a:br>
            <a:r>
              <a:rPr lang="en-US" sz="3600" kern="1200" dirty="0">
                <a:solidFill>
                  <a:srgbClr val="FFFFFF"/>
                </a:solidFill>
                <a:latin typeface="+mj-lt"/>
                <a:ea typeface="+mj-ea"/>
                <a:cs typeface="+mj-cs"/>
              </a:rPr>
              <a:t>June 20</a:t>
            </a:r>
            <a:r>
              <a:rPr lang="en-US" sz="3600" baseline="30000" dirty="0">
                <a:solidFill>
                  <a:srgbClr val="FFFFFF"/>
                </a:solidFill>
                <a:latin typeface="+mj-lt"/>
                <a:ea typeface="+mj-ea"/>
                <a:cs typeface="+mj-cs"/>
              </a:rPr>
              <a:t>th</a:t>
            </a:r>
            <a:br>
              <a:rPr lang="en-US" sz="3600" kern="1200" baseline="30000" dirty="0"/>
            </a:br>
            <a:br>
              <a:rPr lang="en-US" sz="3600" kern="1200" baseline="30000" dirty="0"/>
            </a:br>
            <a:br>
              <a:rPr lang="en-US" sz="4400" kern="1200" baseline="30000" dirty="0"/>
            </a:br>
            <a:r>
              <a:rPr lang="en-US" sz="4400" kern="1200" baseline="30000" dirty="0">
                <a:solidFill>
                  <a:srgbClr val="FFFFFF"/>
                </a:solidFill>
                <a:latin typeface="+mj-lt"/>
                <a:ea typeface="+mj-ea"/>
                <a:cs typeface="+mj-cs"/>
              </a:rPr>
              <a:t>Dr. Doug Deuel</a:t>
            </a:r>
            <a:br>
              <a:rPr lang="en-US" sz="4400" baseline="30000" dirty="0">
                <a:solidFill>
                  <a:srgbClr val="FFFFFF"/>
                </a:solidFill>
                <a:latin typeface="+mj-lt"/>
                <a:ea typeface="+mj-ea"/>
                <a:cs typeface="+mj-cs"/>
              </a:rPr>
            </a:br>
            <a:r>
              <a:rPr lang="en-US" sz="4400" baseline="30000" dirty="0">
                <a:solidFill>
                  <a:srgbClr val="FFFFFF"/>
                </a:solidFill>
                <a:latin typeface="+mj-lt"/>
                <a:ea typeface="+mj-ea"/>
                <a:cs typeface="+mj-cs"/>
              </a:rPr>
              <a:t>“</a:t>
            </a:r>
            <a:r>
              <a:rPr lang="en-US" sz="4400" kern="1200" baseline="30000" dirty="0">
                <a:solidFill>
                  <a:srgbClr val="FFFFFF"/>
                </a:solidFill>
                <a:latin typeface="+mj-lt"/>
                <a:ea typeface="+mj-ea"/>
                <a:cs typeface="+mj-cs"/>
              </a:rPr>
              <a:t>Contemporary Proverbs:</a:t>
            </a:r>
            <a:br>
              <a:rPr lang="en-US" sz="4400" kern="1200" baseline="30000" dirty="0">
                <a:solidFill>
                  <a:srgbClr val="FFFFFF"/>
                </a:solidFill>
                <a:latin typeface="+mj-lt"/>
                <a:ea typeface="+mj-ea"/>
                <a:cs typeface="+mj-cs"/>
              </a:rPr>
            </a:br>
            <a:r>
              <a:rPr lang="en-US" sz="4400" kern="1200" baseline="30000" dirty="0">
                <a:solidFill>
                  <a:srgbClr val="FFFFFF"/>
                </a:solidFill>
                <a:latin typeface="+mj-lt"/>
                <a:ea typeface="+mj-ea"/>
                <a:cs typeface="+mj-cs"/>
              </a:rPr>
              <a:t>Wisdom for Today’s Family”</a:t>
            </a: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483209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1000" dirty="0">
                <a:latin typeface="Calibri Light"/>
                <a:cs typeface="Calibri Light"/>
              </a:rPr>
              <a:t>​</a:t>
            </a:r>
            <a:endParaRPr lang="en-US" sz="1000" dirty="0">
              <a:latin typeface="Calibri" panose="020F0502020204030204"/>
              <a:cs typeface="Calibri" panose="020F0502020204030204"/>
            </a:endParaRPr>
          </a:p>
          <a:p>
            <a:r>
              <a:rPr lang="en-US" sz="6000" dirty="0">
                <a:ea typeface="+mn-lt"/>
                <a:cs typeface="+mn-lt"/>
              </a:rPr>
              <a:t>Let your will be known, for we would be your people, even as you are our God. </a:t>
            </a:r>
          </a:p>
          <a:p>
            <a:r>
              <a:rPr lang="en-US" sz="6000" dirty="0">
                <a:ea typeface="+mn-lt"/>
                <a:cs typeface="+mn-lt"/>
              </a:rPr>
              <a:t>AMEN</a:t>
            </a:r>
          </a:p>
        </p:txBody>
      </p:sp>
    </p:spTree>
    <p:extLst>
      <p:ext uri="{BB962C8B-B14F-4D97-AF65-F5344CB8AC3E}">
        <p14:creationId xmlns:p14="http://schemas.microsoft.com/office/powerpoint/2010/main" val="1514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Jess Snyder</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baseline="30000" dirty="0">
                <a:solidFill>
                  <a:srgbClr val="FFFFFF"/>
                </a:solidFill>
                <a:cs typeface="Calibri Light"/>
              </a:rPr>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27754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How Great is Our God</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50920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800" b="0" i="0" dirty="0">
                <a:solidFill>
                  <a:srgbClr val="000000"/>
                </a:solidFill>
                <a:effectLst/>
              </a:rPr>
              <a:t>The splendor of a King,</a:t>
            </a:r>
          </a:p>
          <a:p>
            <a:r>
              <a:rPr lang="en-US" sz="8800" b="0" i="0" dirty="0">
                <a:solidFill>
                  <a:srgbClr val="000000"/>
                </a:solidFill>
                <a:effectLst/>
              </a:rPr>
              <a:t>Clothed in majesty,</a:t>
            </a:r>
          </a:p>
          <a:p>
            <a:r>
              <a:rPr lang="en-US" sz="8800" b="0" i="0" dirty="0">
                <a:solidFill>
                  <a:srgbClr val="000000"/>
                </a:solidFill>
                <a:effectLst/>
              </a:rPr>
              <a:t>Let all the Earth rejoice,</a:t>
            </a:r>
          </a:p>
          <a:p>
            <a:r>
              <a:rPr lang="en-US" sz="8800" b="0" i="0" dirty="0">
                <a:solidFill>
                  <a:srgbClr val="000000"/>
                </a:solidFill>
                <a:effectLst/>
              </a:rPr>
              <a:t>All the Earth rejoice</a:t>
            </a:r>
          </a:p>
        </p:txBody>
      </p:sp>
    </p:spTree>
    <p:extLst>
      <p:ext uri="{BB962C8B-B14F-4D97-AF65-F5344CB8AC3E}">
        <p14:creationId xmlns:p14="http://schemas.microsoft.com/office/powerpoint/2010/main" val="259901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016758"/>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0" b="0" i="0" dirty="0">
                <a:solidFill>
                  <a:srgbClr val="000000"/>
                </a:solidFill>
                <a:effectLst/>
              </a:rPr>
              <a:t>He wraps himself in light,</a:t>
            </a:r>
          </a:p>
          <a:p>
            <a:r>
              <a:rPr lang="en-US" sz="8000" b="0" i="0" dirty="0">
                <a:solidFill>
                  <a:srgbClr val="000000"/>
                </a:solidFill>
                <a:effectLst/>
              </a:rPr>
              <a:t>And darkness tries to hide,</a:t>
            </a:r>
          </a:p>
          <a:p>
            <a:r>
              <a:rPr lang="en-US" sz="8000" b="0" i="0" dirty="0">
                <a:solidFill>
                  <a:srgbClr val="000000"/>
                </a:solidFill>
                <a:effectLst/>
              </a:rPr>
              <a:t>And trembles at His voice,</a:t>
            </a:r>
          </a:p>
          <a:p>
            <a:r>
              <a:rPr lang="en-US" sz="8000" b="0" i="0" dirty="0">
                <a:solidFill>
                  <a:srgbClr val="000000"/>
                </a:solidFill>
                <a:effectLst/>
              </a:rPr>
              <a:t>Trembles at His voice</a:t>
            </a:r>
          </a:p>
        </p:txBody>
      </p:sp>
    </p:spTree>
    <p:extLst>
      <p:ext uri="{BB962C8B-B14F-4D97-AF65-F5344CB8AC3E}">
        <p14:creationId xmlns:p14="http://schemas.microsoft.com/office/powerpoint/2010/main" val="384731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How great is our God,</a:t>
            </a:r>
          </a:p>
          <a:p>
            <a:pPr algn="ctr"/>
            <a:r>
              <a:rPr lang="en-US" sz="7200" b="1" i="0" dirty="0">
                <a:solidFill>
                  <a:srgbClr val="000000"/>
                </a:solidFill>
                <a:effectLst/>
              </a:rPr>
              <a:t>sing with me</a:t>
            </a:r>
          </a:p>
          <a:p>
            <a:pPr algn="ctr"/>
            <a:r>
              <a:rPr lang="en-US" sz="7200" b="1" i="0" dirty="0">
                <a:solidFill>
                  <a:srgbClr val="000000"/>
                </a:solidFill>
                <a:effectLst/>
              </a:rPr>
              <a:t>How great is our God,</a:t>
            </a:r>
          </a:p>
          <a:p>
            <a:pPr algn="ctr"/>
            <a:r>
              <a:rPr lang="en-US" sz="7200" b="1" i="0" dirty="0">
                <a:solidFill>
                  <a:srgbClr val="000000"/>
                </a:solidFill>
                <a:effectLst/>
              </a:rPr>
              <a:t>and all will see</a:t>
            </a:r>
          </a:p>
          <a:p>
            <a:pPr algn="ctr"/>
            <a:r>
              <a:rPr lang="en-US" sz="7200" b="1" i="0" dirty="0">
                <a:solidFill>
                  <a:srgbClr val="000000"/>
                </a:solidFill>
                <a:effectLst/>
              </a:rPr>
              <a:t>How great,</a:t>
            </a:r>
          </a:p>
          <a:p>
            <a:pPr algn="ctr"/>
            <a:r>
              <a:rPr lang="en-US" sz="7200" b="1" i="0" dirty="0">
                <a:solidFill>
                  <a:srgbClr val="000000"/>
                </a:solidFill>
                <a:effectLst/>
              </a:rPr>
              <a:t>how great is our God!</a:t>
            </a:r>
          </a:p>
        </p:txBody>
      </p:sp>
    </p:spTree>
    <p:extLst>
      <p:ext uri="{BB962C8B-B14F-4D97-AF65-F5344CB8AC3E}">
        <p14:creationId xmlns:p14="http://schemas.microsoft.com/office/powerpoint/2010/main" val="1798026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86341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800" b="0" i="0" dirty="0">
                <a:solidFill>
                  <a:srgbClr val="000000"/>
                </a:solidFill>
                <a:effectLst/>
              </a:rPr>
              <a:t>Age to age He stands,</a:t>
            </a:r>
          </a:p>
          <a:p>
            <a:r>
              <a:rPr lang="en-US" sz="8800" b="0" i="0" dirty="0">
                <a:solidFill>
                  <a:srgbClr val="000000"/>
                </a:solidFill>
                <a:effectLst/>
              </a:rPr>
              <a:t>And time is in His hands,</a:t>
            </a:r>
          </a:p>
          <a:p>
            <a:r>
              <a:rPr lang="en-US" sz="8800" b="0" i="0" dirty="0">
                <a:solidFill>
                  <a:srgbClr val="000000"/>
                </a:solidFill>
                <a:effectLst/>
              </a:rPr>
              <a:t>Beginning and the end,</a:t>
            </a:r>
          </a:p>
          <a:p>
            <a:r>
              <a:rPr lang="en-US" sz="8800" b="0" i="0" dirty="0">
                <a:solidFill>
                  <a:srgbClr val="000000"/>
                </a:solidFill>
                <a:effectLst/>
              </a:rPr>
              <a:t>Beginning and the end</a:t>
            </a:r>
          </a:p>
          <a:p>
            <a:endParaRPr lang="en-US" sz="8800" b="0" i="0" dirty="0">
              <a:solidFill>
                <a:srgbClr val="000000"/>
              </a:solidFill>
              <a:effectLst/>
            </a:endParaRPr>
          </a:p>
        </p:txBody>
      </p:sp>
    </p:spTree>
    <p:extLst>
      <p:ext uri="{BB962C8B-B14F-4D97-AF65-F5344CB8AC3E}">
        <p14:creationId xmlns:p14="http://schemas.microsoft.com/office/powerpoint/2010/main" val="272622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550920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800" b="0" i="0" dirty="0">
                <a:solidFill>
                  <a:srgbClr val="000000"/>
                </a:solidFill>
                <a:effectLst/>
              </a:rPr>
              <a:t>The Godhead 3 in 1,</a:t>
            </a:r>
          </a:p>
          <a:p>
            <a:r>
              <a:rPr lang="en-US" sz="8800" b="0" i="0" dirty="0">
                <a:solidFill>
                  <a:srgbClr val="000000"/>
                </a:solidFill>
                <a:effectLst/>
              </a:rPr>
              <a:t>Father Spirit Son,</a:t>
            </a:r>
          </a:p>
          <a:p>
            <a:r>
              <a:rPr lang="en-US" sz="8800" b="0" i="0" dirty="0">
                <a:solidFill>
                  <a:srgbClr val="000000"/>
                </a:solidFill>
                <a:effectLst/>
              </a:rPr>
              <a:t>The Lion and the Lamb</a:t>
            </a:r>
          </a:p>
          <a:p>
            <a:r>
              <a:rPr lang="en-US" sz="8800" b="0" i="0" dirty="0">
                <a:solidFill>
                  <a:srgbClr val="000000"/>
                </a:solidFill>
                <a:effectLst/>
              </a:rPr>
              <a:t>The Lion and the Lamb</a:t>
            </a:r>
          </a:p>
        </p:txBody>
      </p:sp>
    </p:spTree>
    <p:extLst>
      <p:ext uri="{BB962C8B-B14F-4D97-AF65-F5344CB8AC3E}">
        <p14:creationId xmlns:p14="http://schemas.microsoft.com/office/powerpoint/2010/main" val="215920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08A8-3733-4598-B441-05AEBC48E2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5E6F1E-E0FC-405E-BC9B-0AE631EE6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3892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How great is our God,</a:t>
            </a:r>
          </a:p>
          <a:p>
            <a:pPr algn="ctr"/>
            <a:r>
              <a:rPr lang="en-US" sz="7200" b="1" i="0" dirty="0">
                <a:solidFill>
                  <a:srgbClr val="000000"/>
                </a:solidFill>
                <a:effectLst/>
              </a:rPr>
              <a:t>sing with me</a:t>
            </a:r>
          </a:p>
          <a:p>
            <a:pPr algn="ctr"/>
            <a:r>
              <a:rPr lang="en-US" sz="7200" b="1" i="0" dirty="0">
                <a:solidFill>
                  <a:srgbClr val="000000"/>
                </a:solidFill>
                <a:effectLst/>
              </a:rPr>
              <a:t>How great is our God,</a:t>
            </a:r>
          </a:p>
          <a:p>
            <a:pPr algn="ctr"/>
            <a:r>
              <a:rPr lang="en-US" sz="7200" b="1" i="0" dirty="0">
                <a:solidFill>
                  <a:srgbClr val="000000"/>
                </a:solidFill>
                <a:effectLst/>
              </a:rPr>
              <a:t>and all will see</a:t>
            </a:r>
          </a:p>
          <a:p>
            <a:pPr algn="ctr"/>
            <a:r>
              <a:rPr lang="en-US" sz="7200" b="1" i="0" dirty="0">
                <a:solidFill>
                  <a:srgbClr val="000000"/>
                </a:solidFill>
                <a:effectLst/>
              </a:rPr>
              <a:t>How great,</a:t>
            </a:r>
          </a:p>
          <a:p>
            <a:pPr algn="ctr"/>
            <a:r>
              <a:rPr lang="en-US" sz="7200" b="1" i="0" dirty="0">
                <a:solidFill>
                  <a:srgbClr val="000000"/>
                </a:solidFill>
                <a:effectLst/>
              </a:rPr>
              <a:t>how great is our God!</a:t>
            </a:r>
          </a:p>
        </p:txBody>
      </p:sp>
    </p:spTree>
    <p:extLst>
      <p:ext uri="{BB962C8B-B14F-4D97-AF65-F5344CB8AC3E}">
        <p14:creationId xmlns:p14="http://schemas.microsoft.com/office/powerpoint/2010/main" val="266257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Name above all names,</a:t>
            </a:r>
          </a:p>
          <a:p>
            <a:pPr algn="ctr"/>
            <a:r>
              <a:rPr lang="en-US" sz="7200" b="1" i="0" dirty="0">
                <a:solidFill>
                  <a:srgbClr val="000000"/>
                </a:solidFill>
                <a:effectLst/>
              </a:rPr>
              <a:t>Worthy of our praise,</a:t>
            </a:r>
          </a:p>
          <a:p>
            <a:pPr algn="ctr"/>
            <a:r>
              <a:rPr lang="en-US" sz="7200" b="1" i="0" dirty="0">
                <a:solidFill>
                  <a:srgbClr val="000000"/>
                </a:solidFill>
                <a:effectLst/>
              </a:rPr>
              <a:t>My heart will sing</a:t>
            </a:r>
          </a:p>
          <a:p>
            <a:pPr algn="ctr"/>
            <a:r>
              <a:rPr lang="en-US" sz="7200" b="1" i="0" dirty="0">
                <a:solidFill>
                  <a:srgbClr val="000000"/>
                </a:solidFill>
                <a:effectLst/>
              </a:rPr>
              <a:t>How great is our God</a:t>
            </a:r>
          </a:p>
        </p:txBody>
      </p:sp>
    </p:spTree>
    <p:extLst>
      <p:ext uri="{BB962C8B-B14F-4D97-AF65-F5344CB8AC3E}">
        <p14:creationId xmlns:p14="http://schemas.microsoft.com/office/powerpoint/2010/main" val="340096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0"/>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i="0" dirty="0">
                <a:solidFill>
                  <a:srgbClr val="000000"/>
                </a:solidFill>
                <a:effectLst/>
              </a:rPr>
              <a:t>How great is our God,</a:t>
            </a:r>
          </a:p>
          <a:p>
            <a:pPr algn="ctr"/>
            <a:r>
              <a:rPr lang="en-US" sz="7200" b="1" i="0" dirty="0">
                <a:solidFill>
                  <a:srgbClr val="000000"/>
                </a:solidFill>
                <a:effectLst/>
              </a:rPr>
              <a:t>sing with me</a:t>
            </a:r>
          </a:p>
          <a:p>
            <a:pPr algn="ctr"/>
            <a:r>
              <a:rPr lang="en-US" sz="7200" b="1" i="0" dirty="0">
                <a:solidFill>
                  <a:srgbClr val="000000"/>
                </a:solidFill>
                <a:effectLst/>
              </a:rPr>
              <a:t>How great is our God,</a:t>
            </a:r>
          </a:p>
          <a:p>
            <a:pPr algn="ctr"/>
            <a:r>
              <a:rPr lang="en-US" sz="7200" b="1" i="0" dirty="0">
                <a:solidFill>
                  <a:srgbClr val="000000"/>
                </a:solidFill>
                <a:effectLst/>
              </a:rPr>
              <a:t>and all will see</a:t>
            </a:r>
          </a:p>
          <a:p>
            <a:pPr algn="ctr"/>
            <a:r>
              <a:rPr lang="en-US" sz="7200" b="1" i="0" dirty="0">
                <a:solidFill>
                  <a:srgbClr val="000000"/>
                </a:solidFill>
                <a:effectLst/>
              </a:rPr>
              <a:t>How great,</a:t>
            </a:r>
          </a:p>
          <a:p>
            <a:pPr algn="ctr"/>
            <a:r>
              <a:rPr lang="en-US" sz="7200" b="1" i="0" dirty="0">
                <a:solidFill>
                  <a:srgbClr val="000000"/>
                </a:solidFill>
                <a:effectLst/>
              </a:rPr>
              <a:t>how great is our God!</a:t>
            </a:r>
          </a:p>
        </p:txBody>
      </p:sp>
    </p:spTree>
    <p:extLst>
      <p:ext uri="{BB962C8B-B14F-4D97-AF65-F5344CB8AC3E}">
        <p14:creationId xmlns:p14="http://schemas.microsoft.com/office/powerpoint/2010/main" val="3521961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2752446" cy="1107996"/>
          </a:xfrm>
          <a:prstGeom prst="rect">
            <a:avLst/>
          </a:prstGeom>
          <a:noFill/>
        </p:spPr>
        <p:txBody>
          <a:bodyPr wrap="square" rtlCol="0">
            <a:spAutoFit/>
          </a:bodyPr>
          <a:lstStyle/>
          <a:p>
            <a:r>
              <a:rPr lang="en-US" sz="6600" dirty="0">
                <a:solidFill>
                  <a:schemeClr val="bg1"/>
                </a:solidFill>
              </a:rPr>
              <a:t>Linda Wood &amp; Cathy Cox</a:t>
            </a:r>
          </a:p>
        </p:txBody>
      </p:sp>
    </p:spTree>
    <p:extLst>
      <p:ext uri="{BB962C8B-B14F-4D97-AF65-F5344CB8AC3E}">
        <p14:creationId xmlns:p14="http://schemas.microsoft.com/office/powerpoint/2010/main" val="1746850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375487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God has given us this amazing earth. God has given us this amazing life. </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467820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Let us show our gratitude by returning a portion of God’s gifts to the church and to its</a:t>
            </a:r>
          </a:p>
          <a:p>
            <a:r>
              <a:rPr lang="en-US" sz="6000" dirty="0">
                <a:ea typeface="+mn-lt"/>
                <a:cs typeface="+mn-lt"/>
              </a:rPr>
              <a:t>work in the world.</a:t>
            </a:r>
          </a:p>
        </p:txBody>
      </p:sp>
    </p:spTree>
    <p:extLst>
      <p:ext uri="{BB962C8B-B14F-4D97-AF65-F5344CB8AC3E}">
        <p14:creationId xmlns:p14="http://schemas.microsoft.com/office/powerpoint/2010/main" val="1819222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554978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Creator God, your gifts overwhelm us, We thank you for sharing this amazing</a:t>
            </a:r>
          </a:p>
          <a:p>
            <a:pPr marL="0" marR="0">
              <a:lnSpc>
                <a:spcPct val="107000"/>
              </a:lnSpc>
              <a:spcBef>
                <a:spcPts val="0"/>
              </a:spcBef>
              <a:spcAft>
                <a:spcPts val="800"/>
              </a:spcAft>
            </a:pPr>
            <a:r>
              <a:rPr lang="en-US" sz="6600" dirty="0"/>
              <a:t>creation with us.</a:t>
            </a:r>
          </a:p>
        </p:txBody>
      </p:sp>
    </p:spTree>
    <p:extLst>
      <p:ext uri="{BB962C8B-B14F-4D97-AF65-F5344CB8AC3E}">
        <p14:creationId xmlns:p14="http://schemas.microsoft.com/office/powerpoint/2010/main" val="270834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4360424"/>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We praise you for the glory of being created in your very image.</a:t>
            </a:r>
          </a:p>
        </p:txBody>
      </p:sp>
    </p:spTree>
    <p:extLst>
      <p:ext uri="{BB962C8B-B14F-4D97-AF65-F5344CB8AC3E}">
        <p14:creationId xmlns:p14="http://schemas.microsoft.com/office/powerpoint/2010/main" val="2360358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663656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We pray that these gifts may reflect the glory of your image and go forth to truly</a:t>
            </a:r>
          </a:p>
          <a:p>
            <a:pPr marL="0" marR="0">
              <a:lnSpc>
                <a:spcPct val="107000"/>
              </a:lnSpc>
              <a:spcBef>
                <a:spcPts val="0"/>
              </a:spcBef>
              <a:spcAft>
                <a:spcPts val="800"/>
              </a:spcAft>
            </a:pPr>
            <a:r>
              <a:rPr lang="en-US" sz="6600" dirty="0"/>
              <a:t>bless your creation upon this earth. </a:t>
            </a:r>
            <a:r>
              <a:rPr lang="en-US" sz="4800" dirty="0"/>
              <a:t>AMEN</a:t>
            </a:r>
            <a:endParaRPr lang="en-US" sz="6600" dirty="0"/>
          </a:p>
        </p:txBody>
      </p:sp>
    </p:spTree>
    <p:extLst>
      <p:ext uri="{BB962C8B-B14F-4D97-AF65-F5344CB8AC3E}">
        <p14:creationId xmlns:p14="http://schemas.microsoft.com/office/powerpoint/2010/main" val="370707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625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Sing praise to God, who heeds our tears.</a:t>
            </a:r>
          </a:p>
          <a:p>
            <a:pPr>
              <a:buNone/>
            </a:pPr>
            <a:br>
              <a:rPr lang="en-US" sz="6900" dirty="0">
                <a:ea typeface="+mn-lt"/>
                <a:cs typeface="+mn-lt"/>
              </a:rPr>
            </a:br>
            <a:r>
              <a:rPr lang="en-US" sz="6900" b="1" dirty="0">
                <a:ea typeface="+mn-lt"/>
                <a:cs typeface="+mn-lt"/>
              </a:rPr>
              <a:t>Sing praise to God, who helps the afflicted.</a:t>
            </a:r>
          </a:p>
          <a:p>
            <a:pPr>
              <a:buNone/>
            </a:pPr>
            <a:endParaRPr lang="en-US" sz="6900" dirty="0">
              <a:ea typeface="+mn-lt"/>
              <a:cs typeface="+mn-lt"/>
            </a:endParaRPr>
          </a:p>
          <a:p>
            <a:pPr>
              <a:buNone/>
            </a:pPr>
            <a:r>
              <a:rPr lang="en-US" sz="6900" dirty="0">
                <a:ea typeface="+mn-lt"/>
                <a:cs typeface="+mn-lt"/>
              </a:rPr>
              <a:t>Sing praise to God, who lifts up the oppressed.</a:t>
            </a:r>
            <a:br>
              <a:rPr lang="en-US" sz="6900" b="1" dirty="0">
                <a:ea typeface="+mn-lt"/>
                <a:cs typeface="+mn-lt"/>
              </a:rPr>
            </a:br>
            <a:endParaRPr lang="en-US" sz="6900" b="1" dirty="0">
              <a:ea typeface="+mn-lt"/>
              <a:cs typeface="+mn-lt"/>
            </a:endParaRPr>
          </a:p>
          <a:p>
            <a:pPr>
              <a:buNone/>
            </a:pPr>
            <a:r>
              <a:rPr lang="en-US" sz="6900" b="1" dirty="0">
                <a:ea typeface="+mn-lt"/>
                <a:cs typeface="+mn-lt"/>
              </a:rPr>
              <a:t>Sing praise to God, who remembers the needy.</a:t>
            </a:r>
          </a:p>
        </p:txBody>
      </p:sp>
    </p:spTree>
    <p:extLst>
      <p:ext uri="{BB962C8B-B14F-4D97-AF65-F5344CB8AC3E}">
        <p14:creationId xmlns:p14="http://schemas.microsoft.com/office/powerpoint/2010/main" val="508366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John 15:14-15</a:t>
            </a:r>
            <a:br>
              <a:rPr lang="en-US" sz="5334" baseline="30000" dirty="0">
                <a:solidFill>
                  <a:srgbClr val="FFFFFF"/>
                </a:solidFill>
                <a:cs typeface="Calibri Light"/>
              </a:rPr>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87853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14  You are my friends if you do what I command you.  15  I do not call you</a:t>
            </a:r>
          </a:p>
          <a:p>
            <a:r>
              <a:rPr lang="en-US" sz="5400" dirty="0">
                <a:latin typeface="Calibri Light"/>
                <a:cs typeface="Calibri Light"/>
              </a:rPr>
              <a:t>servants any longer, because the servant does not know what the master is doing;</a:t>
            </a:r>
          </a:p>
        </p:txBody>
      </p:sp>
    </p:spTree>
    <p:extLst>
      <p:ext uri="{BB962C8B-B14F-4D97-AF65-F5344CB8AC3E}">
        <p14:creationId xmlns:p14="http://schemas.microsoft.com/office/powerpoint/2010/main" val="164337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4:26-32</a:t>
            </a: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994</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421653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but I have called you friends, because I have made known to you</a:t>
            </a:r>
          </a:p>
          <a:p>
            <a:r>
              <a:rPr lang="en-US" sz="5400" dirty="0">
                <a:latin typeface="Calibri Light"/>
                <a:cs typeface="Calibri Light"/>
              </a:rPr>
              <a:t>everything that I have heard from my Father.</a:t>
            </a:r>
          </a:p>
        </p:txBody>
      </p:sp>
    </p:spTree>
    <p:extLst>
      <p:ext uri="{BB962C8B-B14F-4D97-AF65-F5344CB8AC3E}">
        <p14:creationId xmlns:p14="http://schemas.microsoft.com/office/powerpoint/2010/main" val="49756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976380"/>
            <a:ext cx="7522809" cy="346248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Good, Good Father</a:t>
            </a:r>
            <a:endParaRPr lang="en-US" sz="800" dirty="0">
              <a:cs typeface="Calibri"/>
            </a:endParaRPr>
          </a:p>
        </p:txBody>
      </p:sp>
    </p:spTree>
    <p:extLst>
      <p:ext uri="{BB962C8B-B14F-4D97-AF65-F5344CB8AC3E}">
        <p14:creationId xmlns:p14="http://schemas.microsoft.com/office/powerpoint/2010/main" val="3800010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I've heard a thousand stories of what they think you're like</a:t>
            </a:r>
          </a:p>
          <a:p>
            <a:r>
              <a:rPr lang="en-US" sz="7200" b="0" i="0" dirty="0">
                <a:solidFill>
                  <a:srgbClr val="333333"/>
                </a:solidFill>
                <a:effectLst/>
                <a:latin typeface="Helvetica Neue"/>
              </a:rPr>
              <a:t>But I've heard the tender whisper of love in the dead of night</a:t>
            </a:r>
          </a:p>
        </p:txBody>
      </p:sp>
    </p:spTree>
    <p:extLst>
      <p:ext uri="{BB962C8B-B14F-4D97-AF65-F5344CB8AC3E}">
        <p14:creationId xmlns:p14="http://schemas.microsoft.com/office/powerpoint/2010/main" val="3209060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And you tell me</a:t>
            </a:r>
          </a:p>
          <a:p>
            <a:r>
              <a:rPr lang="en-US" sz="7200" b="0" i="0" dirty="0">
                <a:solidFill>
                  <a:srgbClr val="333333"/>
                </a:solidFill>
                <a:effectLst/>
                <a:latin typeface="Helvetica Neue"/>
              </a:rPr>
              <a:t>that you're pleased</a:t>
            </a:r>
          </a:p>
          <a:p>
            <a:r>
              <a:rPr lang="en-US" sz="7200" b="0" i="0" dirty="0">
                <a:solidFill>
                  <a:srgbClr val="333333"/>
                </a:solidFill>
                <a:effectLst/>
                <a:latin typeface="Helvetica Neue"/>
              </a:rPr>
              <a:t>And that I'm never alone</a:t>
            </a:r>
          </a:p>
        </p:txBody>
      </p:sp>
    </p:spTree>
    <p:extLst>
      <p:ext uri="{BB962C8B-B14F-4D97-AF65-F5344CB8AC3E}">
        <p14:creationId xmlns:p14="http://schemas.microsoft.com/office/powerpoint/2010/main" val="2484351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1168128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338137"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I've seen many searching</a:t>
            </a:r>
          </a:p>
          <a:p>
            <a:r>
              <a:rPr lang="en-US" sz="7200" b="0" i="0" dirty="0">
                <a:solidFill>
                  <a:srgbClr val="333333"/>
                </a:solidFill>
                <a:effectLst/>
                <a:latin typeface="Helvetica Neue"/>
              </a:rPr>
              <a:t>for answers far and wide</a:t>
            </a:r>
          </a:p>
          <a:p>
            <a:r>
              <a:rPr lang="en-US" sz="7200" b="0" i="0" dirty="0">
                <a:solidFill>
                  <a:srgbClr val="333333"/>
                </a:solidFill>
                <a:effectLst/>
                <a:latin typeface="Helvetica Neue"/>
              </a:rPr>
              <a:t>But I know we're all searching</a:t>
            </a:r>
          </a:p>
          <a:p>
            <a:r>
              <a:rPr lang="en-US" sz="7200" b="0" i="0" dirty="0">
                <a:solidFill>
                  <a:srgbClr val="333333"/>
                </a:solidFill>
                <a:effectLst/>
                <a:latin typeface="Helvetica Neue"/>
              </a:rPr>
              <a:t>For answers only you provide</a:t>
            </a:r>
          </a:p>
        </p:txBody>
      </p:sp>
    </p:spTree>
    <p:extLst>
      <p:ext uri="{BB962C8B-B14F-4D97-AF65-F5344CB8AC3E}">
        <p14:creationId xmlns:p14="http://schemas.microsoft.com/office/powerpoint/2010/main" val="2253520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err="1">
                <a:solidFill>
                  <a:srgbClr val="333333"/>
                </a:solidFill>
                <a:effectLst/>
                <a:latin typeface="Helvetica Neue"/>
              </a:rPr>
              <a:t>'Cause</a:t>
            </a:r>
            <a:r>
              <a:rPr lang="en-US" sz="7200" b="0" i="0" dirty="0">
                <a:solidFill>
                  <a:srgbClr val="333333"/>
                </a:solidFill>
                <a:effectLst/>
                <a:latin typeface="Helvetica Neue"/>
              </a:rPr>
              <a:t> you know</a:t>
            </a:r>
          </a:p>
          <a:p>
            <a:r>
              <a:rPr lang="en-US" sz="7200" b="0" i="0" dirty="0">
                <a:solidFill>
                  <a:srgbClr val="333333"/>
                </a:solidFill>
                <a:effectLst/>
                <a:latin typeface="Helvetica Neue"/>
              </a:rPr>
              <a:t>just what we need</a:t>
            </a:r>
          </a:p>
          <a:p>
            <a:r>
              <a:rPr lang="en-US" sz="7200" b="0" i="0" dirty="0">
                <a:solidFill>
                  <a:srgbClr val="333333"/>
                </a:solidFill>
                <a:effectLst/>
                <a:latin typeface="Helvetica Neue"/>
              </a:rPr>
              <a:t>Before we say a word</a:t>
            </a:r>
          </a:p>
        </p:txBody>
      </p:sp>
    </p:spTree>
    <p:extLst>
      <p:ext uri="{BB962C8B-B14F-4D97-AF65-F5344CB8AC3E}">
        <p14:creationId xmlns:p14="http://schemas.microsoft.com/office/powerpoint/2010/main" val="290527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8627449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66149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Sing praise to God, who is worthy of our thanks!</a:t>
            </a:r>
            <a:br>
              <a:rPr lang="en-US" sz="6900" dirty="0">
                <a:ea typeface="+mn-lt"/>
                <a:cs typeface="+mn-lt"/>
              </a:rPr>
            </a:br>
            <a:endParaRPr lang="en-US" sz="6900" b="1" dirty="0">
              <a:ea typeface="+mn-lt"/>
              <a:cs typeface="+mn-lt"/>
            </a:endParaRPr>
          </a:p>
        </p:txBody>
      </p:sp>
    </p:spTree>
    <p:extLst>
      <p:ext uri="{BB962C8B-B14F-4D97-AF65-F5344CB8AC3E}">
        <p14:creationId xmlns:p14="http://schemas.microsoft.com/office/powerpoint/2010/main" val="705580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879164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338137"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dirty="0">
                <a:solidFill>
                  <a:srgbClr val="333333"/>
                </a:solidFill>
                <a:latin typeface="Helvetica Neue"/>
              </a:rPr>
              <a:t>I</a:t>
            </a:r>
            <a:r>
              <a:rPr lang="en-US" sz="7200" b="0" i="0" dirty="0">
                <a:solidFill>
                  <a:srgbClr val="333333"/>
                </a:solidFill>
                <a:effectLst/>
                <a:latin typeface="Helvetica Neue"/>
              </a:rPr>
              <a:t>t's love so undeniable</a:t>
            </a:r>
          </a:p>
          <a:p>
            <a:r>
              <a:rPr lang="en-US" sz="7200" b="0" i="0" dirty="0">
                <a:solidFill>
                  <a:srgbClr val="333333"/>
                </a:solidFill>
                <a:effectLst/>
                <a:latin typeface="Helvetica Neue"/>
              </a:rPr>
              <a:t>I, I can hardly speak</a:t>
            </a:r>
          </a:p>
          <a:p>
            <a:r>
              <a:rPr lang="en-US" sz="7200" b="0" i="0" dirty="0">
                <a:solidFill>
                  <a:srgbClr val="333333"/>
                </a:solidFill>
                <a:effectLst/>
                <a:latin typeface="Helvetica Neue"/>
              </a:rPr>
              <a:t>Peace so unexplainable</a:t>
            </a:r>
          </a:p>
          <a:p>
            <a:r>
              <a:rPr lang="en-US" sz="7200" b="0" i="0" dirty="0">
                <a:solidFill>
                  <a:srgbClr val="333333"/>
                </a:solidFill>
                <a:effectLst/>
                <a:latin typeface="Helvetica Neue"/>
              </a:rPr>
              <a:t>I, I can hardly think</a:t>
            </a:r>
          </a:p>
        </p:txBody>
      </p:sp>
    </p:spTree>
    <p:extLst>
      <p:ext uri="{BB962C8B-B14F-4D97-AF65-F5344CB8AC3E}">
        <p14:creationId xmlns:p14="http://schemas.microsoft.com/office/powerpoint/2010/main" val="3480049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As you call me deeper still</a:t>
            </a:r>
          </a:p>
          <a:p>
            <a:r>
              <a:rPr lang="en-US" sz="7200" b="0" i="0" dirty="0">
                <a:solidFill>
                  <a:srgbClr val="333333"/>
                </a:solidFill>
                <a:effectLst/>
                <a:latin typeface="Helvetica Neue"/>
              </a:rPr>
              <a:t>Into love, love, love</a:t>
            </a:r>
          </a:p>
        </p:txBody>
      </p:sp>
    </p:spTree>
    <p:extLst>
      <p:ext uri="{BB962C8B-B14F-4D97-AF65-F5344CB8AC3E}">
        <p14:creationId xmlns:p14="http://schemas.microsoft.com/office/powerpoint/2010/main" val="131129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You're a Good, Good Father</a:t>
            </a:r>
          </a:p>
          <a:p>
            <a:pPr algn="ctr"/>
            <a:r>
              <a:rPr lang="en-US" sz="7200" b="0" i="0" dirty="0">
                <a:solidFill>
                  <a:srgbClr val="333333"/>
                </a:solidFill>
                <a:effectLst/>
                <a:latin typeface="Helvetica Neue"/>
              </a:rPr>
              <a:t>It's who you are, it's who you are, it's who you are</a:t>
            </a:r>
          </a:p>
          <a:p>
            <a:pPr algn="ctr"/>
            <a:r>
              <a:rPr lang="en-US" sz="7200" b="0" i="0" dirty="0">
                <a:solidFill>
                  <a:srgbClr val="333333"/>
                </a:solidFill>
                <a:effectLst/>
                <a:latin typeface="Helvetica Neue"/>
              </a:rPr>
              <a:t>And I'm loved by you</a:t>
            </a:r>
          </a:p>
          <a:p>
            <a:pPr algn="ctr"/>
            <a:r>
              <a:rPr lang="en-US" sz="7200" b="0" i="0" dirty="0">
                <a:solidFill>
                  <a:srgbClr val="333333"/>
                </a:solidFill>
                <a:effectLst/>
                <a:latin typeface="Helvetica Neue"/>
              </a:rPr>
              <a:t>It's who I am, it's who I am, it's who I am</a:t>
            </a:r>
          </a:p>
        </p:txBody>
      </p:sp>
    </p:spTree>
    <p:extLst>
      <p:ext uri="{BB962C8B-B14F-4D97-AF65-F5344CB8AC3E}">
        <p14:creationId xmlns:p14="http://schemas.microsoft.com/office/powerpoint/2010/main" val="1666664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dirty="0">
                <a:solidFill>
                  <a:srgbClr val="333333"/>
                </a:solidFill>
                <a:latin typeface="Helvetica Neue"/>
              </a:rPr>
              <a:t>Y</a:t>
            </a:r>
            <a:r>
              <a:rPr lang="en-US" sz="7200" b="0" i="0" dirty="0">
                <a:solidFill>
                  <a:srgbClr val="333333"/>
                </a:solidFill>
                <a:effectLst/>
                <a:latin typeface="Helvetica Neue"/>
              </a:rPr>
              <a:t>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a:t>
            </a:r>
          </a:p>
          <a:p>
            <a:pPr algn="ctr"/>
            <a:r>
              <a:rPr lang="en-US" sz="7200" b="0" i="0" dirty="0">
                <a:solidFill>
                  <a:srgbClr val="333333"/>
                </a:solidFill>
                <a:effectLst/>
                <a:latin typeface="Helvetica Neue"/>
              </a:rPr>
              <a:t>You are perfect</a:t>
            </a:r>
          </a:p>
          <a:p>
            <a:pPr algn="ctr"/>
            <a:r>
              <a:rPr lang="en-US" sz="7200" b="0" i="0" dirty="0">
                <a:solidFill>
                  <a:srgbClr val="333333"/>
                </a:solidFill>
                <a:effectLst/>
                <a:latin typeface="Helvetica Neue"/>
              </a:rPr>
              <a:t>in all of your ways to us</a:t>
            </a:r>
          </a:p>
        </p:txBody>
      </p:sp>
    </p:spTree>
    <p:extLst>
      <p:ext uri="{BB962C8B-B14F-4D97-AF65-F5344CB8AC3E}">
        <p14:creationId xmlns:p14="http://schemas.microsoft.com/office/powerpoint/2010/main" val="1730895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4800" kern="1200" baseline="30000" dirty="0">
                <a:solidFill>
                  <a:srgbClr val="FFFFFF"/>
                </a:solidFill>
                <a:latin typeface="+mj-lt"/>
                <a:ea typeface="+mj-ea"/>
                <a:cs typeface="+mj-cs"/>
              </a:rPr>
              <a:t>Dr. Doug Deuel</a:t>
            </a:r>
            <a:br>
              <a:rPr lang="en-US" sz="4800" kern="1200" baseline="30000" dirty="0"/>
            </a:br>
            <a:r>
              <a:rPr lang="en-US" sz="4800" baseline="30000" dirty="0">
                <a:solidFill>
                  <a:srgbClr val="FFFFFF"/>
                </a:solidFill>
                <a:latin typeface="+mj-lt"/>
                <a:ea typeface="+mj-ea"/>
                <a:cs typeface="+mj-cs"/>
              </a:rPr>
              <a:t>“Contemporary Proverbs:</a:t>
            </a:r>
            <a:br>
              <a:rPr lang="en-US" sz="4800" baseline="30000" dirty="0">
                <a:solidFill>
                  <a:srgbClr val="FFFFFF"/>
                </a:solidFill>
                <a:latin typeface="+mj-lt"/>
                <a:ea typeface="+mj-ea"/>
                <a:cs typeface="+mj-cs"/>
              </a:rPr>
            </a:br>
            <a:r>
              <a:rPr lang="en-US" sz="4800" baseline="30000" dirty="0">
                <a:solidFill>
                  <a:srgbClr val="FFFFFF"/>
                </a:solidFill>
                <a:latin typeface="+mj-lt"/>
                <a:ea typeface="+mj-ea"/>
                <a:cs typeface="+mj-cs"/>
              </a:rPr>
              <a:t>Wisdom for </a:t>
            </a:r>
            <a:r>
              <a:rPr lang="en-US" sz="4800" baseline="30000" dirty="0" err="1">
                <a:solidFill>
                  <a:srgbClr val="FFFFFF"/>
                </a:solidFill>
                <a:latin typeface="+mj-lt"/>
                <a:ea typeface="+mj-ea"/>
                <a:cs typeface="+mj-cs"/>
              </a:rPr>
              <a:t>Today’sFamily</a:t>
            </a: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2327506"/>
            <a:ext cx="7522809" cy="169277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5300" dirty="0">
                <a:latin typeface="Calibri"/>
                <a:cs typeface="Calibri Light"/>
              </a:rPr>
              <a:t>They’ll Know We are</a:t>
            </a:r>
          </a:p>
          <a:p>
            <a:pPr algn="ctr"/>
            <a:r>
              <a:rPr lang="en-US" sz="5300" dirty="0">
                <a:latin typeface="Calibri"/>
                <a:cs typeface="Calibri Light"/>
              </a:rPr>
              <a:t>Christians</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We are one in the Spirit,</a:t>
            </a:r>
          </a:p>
          <a:p>
            <a:r>
              <a:rPr lang="en-US" sz="7200" dirty="0">
                <a:solidFill>
                  <a:srgbClr val="333333"/>
                </a:solidFill>
                <a:latin typeface="Helvetica Neue"/>
              </a:rPr>
              <a:t>W</a:t>
            </a:r>
            <a:r>
              <a:rPr lang="en-US" sz="7200" b="0" i="0" dirty="0">
                <a:solidFill>
                  <a:srgbClr val="333333"/>
                </a:solidFill>
                <a:effectLst/>
                <a:latin typeface="Helvetica Neue"/>
              </a:rPr>
              <a:t>e are one in the Lord</a:t>
            </a:r>
          </a:p>
          <a:p>
            <a:r>
              <a:rPr lang="en-US" sz="7200" b="0" i="0" dirty="0">
                <a:solidFill>
                  <a:srgbClr val="333333"/>
                </a:solidFill>
                <a:effectLst/>
                <a:latin typeface="Helvetica Neue"/>
              </a:rPr>
              <a:t>We are one in the Spirit,</a:t>
            </a:r>
          </a:p>
          <a:p>
            <a:r>
              <a:rPr lang="en-US" sz="7200" dirty="0">
                <a:solidFill>
                  <a:srgbClr val="333333"/>
                </a:solidFill>
                <a:latin typeface="Helvetica Neue"/>
              </a:rPr>
              <a:t>W</a:t>
            </a:r>
            <a:r>
              <a:rPr lang="en-US" sz="7200" b="0" i="0" dirty="0">
                <a:solidFill>
                  <a:srgbClr val="333333"/>
                </a:solidFill>
                <a:effectLst/>
                <a:latin typeface="Helvetica Neue"/>
              </a:rPr>
              <a:t>e are one in the Lord</a:t>
            </a:r>
          </a:p>
          <a:p>
            <a:r>
              <a:rPr lang="en-US" sz="7200" b="0" i="0" dirty="0">
                <a:solidFill>
                  <a:srgbClr val="333333"/>
                </a:solidFill>
                <a:effectLst/>
                <a:latin typeface="Helvetica Neue"/>
              </a:rPr>
              <a:t>And we pray that all unity may one day be restored</a:t>
            </a:r>
          </a:p>
        </p:txBody>
      </p:sp>
    </p:spTree>
    <p:extLst>
      <p:ext uri="{BB962C8B-B14F-4D97-AF65-F5344CB8AC3E}">
        <p14:creationId xmlns:p14="http://schemas.microsoft.com/office/powerpoint/2010/main" val="14814290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1" i="0" dirty="0">
                <a:solidFill>
                  <a:srgbClr val="333333"/>
                </a:solidFill>
                <a:effectLst/>
                <a:latin typeface="Helvetica Neue"/>
              </a:rPr>
              <a:t>And they'll know we are Christians by our love, by our love</a:t>
            </a:r>
          </a:p>
          <a:p>
            <a:r>
              <a:rPr lang="en-US" sz="7200" b="1" i="0" dirty="0">
                <a:solidFill>
                  <a:srgbClr val="333333"/>
                </a:solidFill>
                <a:effectLst/>
                <a:latin typeface="Helvetica Neue"/>
              </a:rPr>
              <a:t>Yes they’ll know we are Christians by our love</a:t>
            </a:r>
          </a:p>
        </p:txBody>
      </p:sp>
    </p:spTree>
    <p:extLst>
      <p:ext uri="{BB962C8B-B14F-4D97-AF65-F5344CB8AC3E}">
        <p14:creationId xmlns:p14="http://schemas.microsoft.com/office/powerpoint/2010/main" val="3425125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We will walk with each other, We will walk hand in hand</a:t>
            </a:r>
          </a:p>
          <a:p>
            <a:r>
              <a:rPr lang="en-US" sz="7200" b="0" i="0" dirty="0">
                <a:solidFill>
                  <a:srgbClr val="333333"/>
                </a:solidFill>
                <a:effectLst/>
                <a:latin typeface="Helvetica Neue"/>
              </a:rPr>
              <a:t>We will walk with each other, We will walk hand in hand</a:t>
            </a:r>
          </a:p>
          <a:p>
            <a:r>
              <a:rPr lang="en-US" sz="7200" b="0" i="0" dirty="0">
                <a:solidFill>
                  <a:srgbClr val="333333"/>
                </a:solidFill>
                <a:effectLst/>
                <a:latin typeface="Helvetica Neue"/>
              </a:rPr>
              <a:t>And together we'll spread the news that God is in our land</a:t>
            </a:r>
          </a:p>
        </p:txBody>
      </p:sp>
    </p:spTree>
    <p:extLst>
      <p:ext uri="{BB962C8B-B14F-4D97-AF65-F5344CB8AC3E}">
        <p14:creationId xmlns:p14="http://schemas.microsoft.com/office/powerpoint/2010/main" val="362263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a:t>
            </a:r>
            <a:r>
              <a:rPr lang="en-US" sz="5334" baseline="30000" dirty="0">
                <a:solidFill>
                  <a:srgbClr val="FFFFFF"/>
                </a:solidFill>
                <a:cs typeface="Calibri Light"/>
              </a:rPr>
              <a:t> 581</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1815882"/>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I’d Rather Have Jesus</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1" i="0" dirty="0">
                <a:solidFill>
                  <a:srgbClr val="333333"/>
                </a:solidFill>
                <a:effectLst/>
                <a:latin typeface="Helvetica Neue"/>
              </a:rPr>
              <a:t>And they'll know we are Christians by our love, by our love</a:t>
            </a:r>
          </a:p>
          <a:p>
            <a:r>
              <a:rPr lang="en-US" sz="7200" b="1" i="0" dirty="0">
                <a:solidFill>
                  <a:srgbClr val="333333"/>
                </a:solidFill>
                <a:effectLst/>
                <a:latin typeface="Helvetica Neue"/>
              </a:rPr>
              <a:t>Yes they’ll know we are Christians by our love</a:t>
            </a:r>
          </a:p>
        </p:txBody>
      </p:sp>
    </p:spTree>
    <p:extLst>
      <p:ext uri="{BB962C8B-B14F-4D97-AF65-F5344CB8AC3E}">
        <p14:creationId xmlns:p14="http://schemas.microsoft.com/office/powerpoint/2010/main" val="6311098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4524315"/>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We will work with each other, We will work side by side</a:t>
            </a:r>
          </a:p>
          <a:p>
            <a:r>
              <a:rPr lang="en-US" sz="7200" b="0" i="0" dirty="0">
                <a:solidFill>
                  <a:srgbClr val="333333"/>
                </a:solidFill>
                <a:effectLst/>
                <a:latin typeface="Helvetica Neue"/>
              </a:rPr>
              <a:t>We will work with each other, We will work side by side</a:t>
            </a:r>
          </a:p>
        </p:txBody>
      </p:sp>
    </p:spTree>
    <p:extLst>
      <p:ext uri="{BB962C8B-B14F-4D97-AF65-F5344CB8AC3E}">
        <p14:creationId xmlns:p14="http://schemas.microsoft.com/office/powerpoint/2010/main" val="246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3416320"/>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And we'll guard each one's dignity</a:t>
            </a:r>
          </a:p>
          <a:p>
            <a:r>
              <a:rPr lang="en-US" sz="7200" b="0" i="0" dirty="0">
                <a:solidFill>
                  <a:srgbClr val="333333"/>
                </a:solidFill>
                <a:effectLst/>
                <a:latin typeface="Helvetica Neue"/>
              </a:rPr>
              <a:t>And save each one's pride</a:t>
            </a:r>
          </a:p>
        </p:txBody>
      </p:sp>
    </p:spTree>
    <p:extLst>
      <p:ext uri="{BB962C8B-B14F-4D97-AF65-F5344CB8AC3E}">
        <p14:creationId xmlns:p14="http://schemas.microsoft.com/office/powerpoint/2010/main" val="3403863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1" i="0" dirty="0">
                <a:solidFill>
                  <a:srgbClr val="333333"/>
                </a:solidFill>
                <a:effectLst/>
                <a:latin typeface="Helvetica Neue"/>
              </a:rPr>
              <a:t>And they'll know we are Christians by our love, by our love</a:t>
            </a:r>
          </a:p>
          <a:p>
            <a:r>
              <a:rPr lang="en-US" sz="7200" b="1" i="0" dirty="0">
                <a:solidFill>
                  <a:srgbClr val="333333"/>
                </a:solidFill>
                <a:effectLst/>
                <a:latin typeface="Helvetica Neue"/>
              </a:rPr>
              <a:t>Yes they’ll know we are Christians by our love</a:t>
            </a:r>
          </a:p>
        </p:txBody>
      </p:sp>
    </p:spTree>
    <p:extLst>
      <p:ext uri="{BB962C8B-B14F-4D97-AF65-F5344CB8AC3E}">
        <p14:creationId xmlns:p14="http://schemas.microsoft.com/office/powerpoint/2010/main" val="42422658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All praise to the Father,</a:t>
            </a:r>
          </a:p>
          <a:p>
            <a:r>
              <a:rPr lang="en-US" sz="7200" b="0" i="0" dirty="0">
                <a:solidFill>
                  <a:srgbClr val="333333"/>
                </a:solidFill>
                <a:effectLst/>
                <a:latin typeface="Helvetica Neue"/>
              </a:rPr>
              <a:t>from whom all things come;</a:t>
            </a:r>
          </a:p>
          <a:p>
            <a:r>
              <a:rPr lang="en-US" sz="7200" b="0" i="0" dirty="0">
                <a:solidFill>
                  <a:srgbClr val="333333"/>
                </a:solidFill>
                <a:effectLst/>
                <a:latin typeface="Helvetica Neue"/>
              </a:rPr>
              <a:t>And all praise to Christ Jesus, His only Son.</a:t>
            </a:r>
          </a:p>
          <a:p>
            <a:r>
              <a:rPr lang="en-US" sz="7200" b="0" i="0" dirty="0">
                <a:solidFill>
                  <a:srgbClr val="333333"/>
                </a:solidFill>
                <a:effectLst/>
                <a:latin typeface="Helvetica Neue"/>
              </a:rPr>
              <a:t>And all praise to the Spirit who makes us one.</a:t>
            </a:r>
          </a:p>
        </p:txBody>
      </p:sp>
    </p:spTree>
    <p:extLst>
      <p:ext uri="{BB962C8B-B14F-4D97-AF65-F5344CB8AC3E}">
        <p14:creationId xmlns:p14="http://schemas.microsoft.com/office/powerpoint/2010/main" val="3832844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1" i="0" dirty="0">
                <a:solidFill>
                  <a:srgbClr val="333333"/>
                </a:solidFill>
                <a:effectLst/>
                <a:latin typeface="Helvetica Neue"/>
              </a:rPr>
              <a:t>And they'll know we are Christians by our love, by our love</a:t>
            </a:r>
          </a:p>
          <a:p>
            <a:r>
              <a:rPr lang="en-US" sz="7200" b="1" i="0" dirty="0">
                <a:solidFill>
                  <a:srgbClr val="333333"/>
                </a:solidFill>
                <a:effectLst/>
                <a:latin typeface="Helvetica Neue"/>
              </a:rPr>
              <a:t>Yes they’ll know we are Christians by our love</a:t>
            </a:r>
          </a:p>
        </p:txBody>
      </p:sp>
    </p:spTree>
    <p:extLst>
      <p:ext uri="{BB962C8B-B14F-4D97-AF65-F5344CB8AC3E}">
        <p14:creationId xmlns:p14="http://schemas.microsoft.com/office/powerpoint/2010/main" val="2652139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5632311"/>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1" i="0" dirty="0">
                <a:solidFill>
                  <a:srgbClr val="333333"/>
                </a:solidFill>
                <a:effectLst/>
                <a:latin typeface="Helvetica Neue"/>
              </a:rPr>
              <a:t>And they'll know we are Christians by our love, by our love</a:t>
            </a:r>
          </a:p>
          <a:p>
            <a:r>
              <a:rPr lang="en-US" sz="7200" b="1" i="0" dirty="0">
                <a:solidFill>
                  <a:srgbClr val="333333"/>
                </a:solidFill>
                <a:effectLst/>
                <a:latin typeface="Helvetica Neue"/>
              </a:rPr>
              <a:t>Yes they’ll know we are Christians by our love</a:t>
            </a:r>
          </a:p>
        </p:txBody>
      </p:sp>
    </p:spTree>
    <p:extLst>
      <p:ext uri="{BB962C8B-B14F-4D97-AF65-F5344CB8AC3E}">
        <p14:creationId xmlns:p14="http://schemas.microsoft.com/office/powerpoint/2010/main" val="1649308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a:solidFill>
                  <a:schemeClr val="bg1"/>
                </a:solidFill>
              </a:rPr>
              <a:t>Dr. Doug Deuel</a:t>
            </a:r>
          </a:p>
        </p:txBody>
      </p:sp>
    </p:spTree>
    <p:extLst>
      <p:ext uri="{BB962C8B-B14F-4D97-AF65-F5344CB8AC3E}">
        <p14:creationId xmlns:p14="http://schemas.microsoft.com/office/powerpoint/2010/main" val="2653518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I'd rather have Jesus than silver or gold; </a:t>
            </a:r>
          </a:p>
          <a:p>
            <a:r>
              <a:rPr lang="en-US" sz="7200" b="0" i="0" dirty="0">
                <a:solidFill>
                  <a:srgbClr val="000000"/>
                </a:solidFill>
                <a:effectLst/>
                <a:latin typeface="Raleway"/>
              </a:rPr>
              <a:t>I'd rather be His than have riches untold; </a:t>
            </a:r>
          </a:p>
        </p:txBody>
      </p:sp>
    </p:spTree>
    <p:extLst>
      <p:ext uri="{BB962C8B-B14F-4D97-AF65-F5344CB8AC3E}">
        <p14:creationId xmlns:p14="http://schemas.microsoft.com/office/powerpoint/2010/main" val="1605738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I'd rather have Jesus than houses or lands. </a:t>
            </a:r>
          </a:p>
          <a:p>
            <a:r>
              <a:rPr lang="en-US" sz="7200" dirty="0">
                <a:solidFill>
                  <a:srgbClr val="000000"/>
                </a:solidFill>
                <a:latin typeface="Raleway"/>
              </a:rPr>
              <a:t>I'd rather be led by His nail pierced hand </a:t>
            </a:r>
          </a:p>
        </p:txBody>
      </p:sp>
    </p:spTree>
    <p:extLst>
      <p:ext uri="{BB962C8B-B14F-4D97-AF65-F5344CB8AC3E}">
        <p14:creationId xmlns:p14="http://schemas.microsoft.com/office/powerpoint/2010/main" val="158813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0" i="0" dirty="0">
                <a:solidFill>
                  <a:srgbClr val="0A3F64"/>
                </a:solidFill>
                <a:effectLst/>
                <a:latin typeface="Verdana" panose="020B0604030504040204" pitchFamily="34" charset="0"/>
              </a:rPr>
              <a:t>Than to be the king of a vast domain </a:t>
            </a:r>
          </a:p>
          <a:p>
            <a:pPr algn="ctr"/>
            <a:r>
              <a:rPr lang="en-US" sz="7200" b="0" i="0" dirty="0">
                <a:solidFill>
                  <a:srgbClr val="0A3F64"/>
                </a:solidFill>
                <a:effectLst/>
                <a:latin typeface="Verdana" panose="020B0604030504040204" pitchFamily="34" charset="0"/>
              </a:rPr>
              <a:t>Or be held in sin's dread sway. </a:t>
            </a:r>
          </a:p>
        </p:txBody>
      </p:sp>
    </p:spTree>
    <p:extLst>
      <p:ext uri="{BB962C8B-B14F-4D97-AF65-F5344CB8AC3E}">
        <p14:creationId xmlns:p14="http://schemas.microsoft.com/office/powerpoint/2010/main" val="3145406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7399</TotalTime>
  <Words>1582</Words>
  <Application>Microsoft Office PowerPoint</Application>
  <PresentationFormat>Widescreen</PresentationFormat>
  <Paragraphs>224</Paragraphs>
  <Slides>68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Arabic Typesetting</vt:lpstr>
      <vt:lpstr>Arial</vt:lpstr>
      <vt:lpstr>Book Antiqua</vt:lpstr>
      <vt:lpstr>Calibri</vt:lpstr>
      <vt:lpstr>Calibri Light</vt:lpstr>
      <vt:lpstr>Helvetica Neue</vt:lpstr>
      <vt:lpstr>Raleway</vt:lpstr>
      <vt:lpstr>Verdana</vt:lpstr>
      <vt:lpstr>Office Theme</vt:lpstr>
      <vt:lpstr>PowerPoint Presentation</vt:lpstr>
      <vt:lpstr>Welcome To First Christian Church  June 20th   Dr. Doug Deuel “Contemporary Proverbs: Wisdom for Today’s Family”</vt:lpstr>
      <vt:lpstr>PowerPoint Presentation</vt:lpstr>
      <vt:lpstr>  Collin Flynn  Call To Worship </vt:lpstr>
      <vt:lpstr>  Collin Flynn  Call To Worship </vt:lpstr>
      <vt:lpstr> Hymn of Praise   Pg 581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Collin Flynn  Invocation  </vt:lpstr>
      <vt:lpstr>Collin Flynn  Invocation  </vt:lpstr>
      <vt:lpstr>Collin Flynn  Invocation  </vt:lpstr>
      <vt:lpstr>Gloria Patri </vt:lpstr>
      <vt:lpstr>Jess Snyder</vt:lpstr>
      <vt:lpstr>Pastoral Prayer &amp; Prayers of the People </vt:lpstr>
      <vt:lpstr> Hymn of Communion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Collin Flynn </vt:lpstr>
      <vt:lpstr>Offering Meditation  Collin Flynn </vt:lpstr>
      <vt:lpstr>Doxology </vt:lpstr>
      <vt:lpstr>Prayer of Dedication  Collin Flynn </vt:lpstr>
      <vt:lpstr>Prayer of Dedication  Collin Flynn </vt:lpstr>
      <vt:lpstr>Prayer of Dedication  Collin Flynn </vt:lpstr>
      <vt:lpstr>Collin Flynn    Scripture John 15:14-15 </vt:lpstr>
      <vt:lpstr>Collin Flynn    Scripture Mark 4:26-32 Pg 994</vt:lpstr>
      <vt:lpstr> Special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Dr. Doug Deuel “Contemporary Proverbs: Wisdom for Today’sFamily</vt:lpstr>
      <vt:lpstr> Hymn of  Invitation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Benediction Dr. Doug Deuel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chris fluitt</cp:lastModifiedBy>
  <cp:revision>649</cp:revision>
  <dcterms:created xsi:type="dcterms:W3CDTF">2021-04-26T13:40:04Z</dcterms:created>
  <dcterms:modified xsi:type="dcterms:W3CDTF">2021-06-19T19:19:54Z</dcterms:modified>
</cp:coreProperties>
</file>