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2" r:id="rId4"/>
    <p:sldId id="261" r:id="rId5"/>
    <p:sldId id="260" r:id="rId6"/>
    <p:sldId id="259" r:id="rId7"/>
    <p:sldId id="258" r:id="rId8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>
        <p:scale>
          <a:sx n="55" d="100"/>
          <a:sy n="55" d="100"/>
        </p:scale>
        <p:origin x="107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68752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Ministry Profile (provided by candidate), PDF generated 01/15/2026.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Ministry Profile (provided by candidate), pages 8–9.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Ministry Profile (provided by candidate), pages 8–9.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Ministry Profile (provided by candidate), pages 8–9.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Ministry Profile (provided by candidate), pages 8–9.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Ministry Profile (provided by candidate), pages 8–9.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[Sources]
- Ministry Profile (provided by candidate), pages 8–9.
[/Sources]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297680" cy="6858000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4297680" y="0"/>
            <a:ext cx="789401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4297680" cy="109728"/>
          </a:xfrm>
          <a:prstGeom prst="rect">
            <a:avLst/>
          </a:prstGeom>
          <a:solidFill>
            <a:srgbClr val="1BA6A6"/>
          </a:solidFill>
          <a:ln w="12700">
            <a:solidFill>
              <a:srgbClr val="1BA6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960120"/>
            <a:ext cx="35661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400" b="1" dirty="0">
                <a:solidFill>
                  <a:srgbClr val="FFFFFF"/>
                </a:solidFill>
              </a:rPr>
              <a:t>Ministry Profile</a:t>
            </a:r>
            <a:endParaRPr lang="en-US" sz="3400" dirty="0"/>
          </a:p>
        </p:txBody>
      </p:sp>
      <p:sp>
        <p:nvSpPr>
          <p:cNvPr id="6" name="Text 4"/>
          <p:cNvSpPr/>
          <p:nvPr/>
        </p:nvSpPr>
        <p:spPr>
          <a:xfrm>
            <a:off x="640080" y="1600200"/>
            <a:ext cx="35661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FFFFFF"/>
                </a:solidFill>
              </a:rPr>
              <a:t>Chris Fluitt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5212080" y="2011680"/>
            <a:ext cx="6217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212080" y="5257800"/>
            <a:ext cx="6217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4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8C78E6A-3FB5-E58C-05D0-9AFB8EC1A0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7680" y="-717631"/>
            <a:ext cx="7894320" cy="78943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12191695" cy="54864"/>
          </a:xfrm>
          <a:prstGeom prst="rect">
            <a:avLst/>
          </a:prstGeom>
          <a:solidFill>
            <a:srgbClr val="1BA6A6"/>
          </a:solidFill>
          <a:ln w="12700">
            <a:solidFill>
              <a:srgbClr val="1BA6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64592"/>
            <a:ext cx="109115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Chris Fluitt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640080" y="1051560"/>
            <a:ext cx="10911535" cy="3337560"/>
          </a:xfrm>
          <a:prstGeom prst="roundRect">
            <a:avLst/>
          </a:prstGeom>
          <a:solidFill>
            <a:srgbClr val="E6F7F7"/>
          </a:solidFill>
          <a:ln w="12700">
            <a:solidFill>
              <a:srgbClr val="BFECEC"/>
            </a:solidFill>
            <a:prstDash val="solid"/>
          </a:ln>
          <a:effectLst>
            <a:outerShdw blurRad="25400" dist="127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22960" y="1143000"/>
            <a:ext cx="10545775" cy="3154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04800" indent="-304800"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Married (17 years) with five kids</a:t>
            </a:r>
            <a:endParaRPr lang="en-US" sz="2400" dirty="0"/>
          </a:p>
          <a:p>
            <a:pPr marL="304800" indent="-304800"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 years old</a:t>
            </a:r>
            <a:endParaRPr lang="en-US" sz="2400" dirty="0"/>
          </a:p>
          <a:p>
            <a:pPr marL="304800" indent="-304800"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full-time ministry since 2001 (ordained since 2013)</a:t>
            </a:r>
            <a:endParaRPr lang="en-US" sz="2400" dirty="0"/>
          </a:p>
          <a:p>
            <a:pPr marL="304800" indent="-304800">
              <a:spcAft>
                <a:spcPts val="600"/>
              </a:spcAft>
              <a:buSzPct val="100000"/>
              <a:buChar char="•"/>
            </a:pPr>
            <a:r>
              <a:rPr lang="en-US" sz="24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Ordained in the Christian Church (Disciples of Christ), December 2025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B6670"/>
                </a:solidFill>
              </a:rPr>
              <a:t>Source: Ministry Profile (pages 8–9)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12191695" cy="54864"/>
          </a:xfrm>
          <a:prstGeom prst="rect">
            <a:avLst/>
          </a:prstGeom>
          <a:solidFill>
            <a:srgbClr val="1BA6A6"/>
          </a:solidFill>
          <a:ln w="12700">
            <a:solidFill>
              <a:srgbClr val="1BA6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64592"/>
            <a:ext cx="109115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River City Church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" y="859536"/>
            <a:ext cx="105457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B6670"/>
                </a:solidFill>
              </a:rPr>
              <a:t>Waco, TX | Music Director (01/2001–04/2004)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22960" y="1051560"/>
            <a:ext cx="10545775" cy="0"/>
          </a:xfrm>
          <a:prstGeom prst="line">
            <a:avLst/>
          </a:prstGeom>
          <a:noFill/>
          <a:ln w="12700">
            <a:solidFill>
              <a:srgbClr val="D9DEE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40080" y="1234440"/>
            <a:ext cx="10911535" cy="2423160"/>
          </a:xfrm>
          <a:prstGeom prst="roundRect">
            <a:avLst/>
          </a:prstGeom>
          <a:solidFill>
            <a:srgbClr val="E6F7F7"/>
          </a:solidFill>
          <a:ln w="12700">
            <a:solidFill>
              <a:srgbClr val="BFECEC"/>
            </a:solidFill>
            <a:prstDash val="solid"/>
          </a:ln>
          <a:effectLst>
            <a:outerShdw blurRad="25400" dist="127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1325880"/>
            <a:ext cx="10545775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 worship and developed teams through recruiting and training</a:t>
            </a:r>
            <a:endParaRPr lang="en-US" sz="2200" dirty="0"/>
          </a:p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Directed a weekly worship choir (~50) and guided a shift to contemporary worship</a:t>
            </a:r>
            <a:endParaRPr lang="en-US" sz="2200" dirty="0"/>
          </a:p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Served during a season of growth from ~75 to ~200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B6670"/>
                </a:solidFill>
              </a:rPr>
              <a:t>Source: Ministry Profile (pages 8–9)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12191695" cy="54864"/>
          </a:xfrm>
          <a:prstGeom prst="rect">
            <a:avLst/>
          </a:prstGeom>
          <a:solidFill>
            <a:srgbClr val="1BA6A6"/>
          </a:solidFill>
          <a:ln w="12700">
            <a:solidFill>
              <a:srgbClr val="1BA6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64592"/>
            <a:ext cx="109115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Anchor Church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" y="859536"/>
            <a:ext cx="105457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B6670"/>
                </a:solidFill>
              </a:rPr>
              <a:t>Keller, TX | Worship Assistant (07/2004–02/2006)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22960" y="1051560"/>
            <a:ext cx="10545775" cy="0"/>
          </a:xfrm>
          <a:prstGeom prst="line">
            <a:avLst/>
          </a:prstGeom>
          <a:noFill/>
          <a:ln w="12700">
            <a:solidFill>
              <a:srgbClr val="D9DEE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40080" y="1234440"/>
            <a:ext cx="10911535" cy="2423160"/>
          </a:xfrm>
          <a:prstGeom prst="roundRect">
            <a:avLst/>
          </a:prstGeom>
          <a:solidFill>
            <a:srgbClr val="E6F7F7"/>
          </a:solidFill>
          <a:ln w="12700">
            <a:solidFill>
              <a:srgbClr val="BFECEC"/>
            </a:solidFill>
            <a:prstDash val="solid"/>
          </a:ln>
          <a:effectLst>
            <a:outerShdw blurRad="25400" dist="127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1325880"/>
            <a:ext cx="10545775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 worship in a contemporary team setting</a:t>
            </a:r>
            <a:endParaRPr lang="en-US" sz="2200" dirty="0"/>
          </a:p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Helped plan seeker-driven services and coordinated scheduling/music for a team of ~40</a:t>
            </a:r>
            <a:endParaRPr lang="en-US" sz="2200" dirty="0"/>
          </a:p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Served during a growth season from ~100 to ~400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B6670"/>
                </a:solidFill>
              </a:rPr>
              <a:t>Source: Ministry Profile (pages 8–9)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12191695" cy="54864"/>
          </a:xfrm>
          <a:prstGeom prst="rect">
            <a:avLst/>
          </a:prstGeom>
          <a:solidFill>
            <a:srgbClr val="1BA6A6"/>
          </a:solidFill>
          <a:ln w="12700">
            <a:solidFill>
              <a:srgbClr val="1BA6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64592"/>
            <a:ext cx="109115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Tabernacle of Praise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" y="859536"/>
            <a:ext cx="105457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B6670"/>
                </a:solidFill>
              </a:rPr>
              <a:t>Kennedale, TX | Worship Pastor (05/2006–04/2012)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22960" y="1051560"/>
            <a:ext cx="10545775" cy="0"/>
          </a:xfrm>
          <a:prstGeom prst="line">
            <a:avLst/>
          </a:prstGeom>
          <a:noFill/>
          <a:ln w="12700">
            <a:solidFill>
              <a:srgbClr val="D9DEE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40080" y="1234440"/>
            <a:ext cx="10911535" cy="2423160"/>
          </a:xfrm>
          <a:prstGeom prst="roundRect">
            <a:avLst/>
          </a:prstGeom>
          <a:solidFill>
            <a:srgbClr val="E6F7F7"/>
          </a:solidFill>
          <a:ln w="12700">
            <a:solidFill>
              <a:srgbClr val="BFECEC"/>
            </a:solidFill>
            <a:prstDash val="solid"/>
          </a:ln>
          <a:effectLst>
            <a:outerShdw blurRad="25400" dist="127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1325880"/>
            <a:ext cx="10545775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Recruited and trained a worship team, growing from 5 to 30</a:t>
            </a:r>
            <a:endParaRPr lang="en-US" sz="2200" dirty="0"/>
          </a:p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Directed a weekly worship choir (~20) and led multiple music styles</a:t>
            </a:r>
            <a:endParaRPr lang="en-US" sz="2200" dirty="0"/>
          </a:p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Served during a season of attendance growth from ~40 to ~90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B6670"/>
                </a:solidFill>
              </a:rPr>
              <a:t>Source: Ministry Profile (pages 8–9)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12191695" cy="54864"/>
          </a:xfrm>
          <a:prstGeom prst="rect">
            <a:avLst/>
          </a:prstGeom>
          <a:solidFill>
            <a:srgbClr val="1BA6A6"/>
          </a:solidFill>
          <a:ln w="12700">
            <a:solidFill>
              <a:srgbClr val="1BA6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64592"/>
            <a:ext cx="109115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Redemption Church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" y="859536"/>
            <a:ext cx="105457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B6670"/>
                </a:solidFill>
              </a:rPr>
              <a:t>Plano, TX | Worship Pastor / Lead Pastor (04/2012–Present)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22960" y="1051560"/>
            <a:ext cx="10545775" cy="0"/>
          </a:xfrm>
          <a:prstGeom prst="line">
            <a:avLst/>
          </a:prstGeom>
          <a:noFill/>
          <a:ln w="12700">
            <a:solidFill>
              <a:srgbClr val="D9DEE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40080" y="1234440"/>
            <a:ext cx="10911535" cy="2423160"/>
          </a:xfrm>
          <a:prstGeom prst="roundRect">
            <a:avLst/>
          </a:prstGeom>
          <a:solidFill>
            <a:srgbClr val="E6F7F7"/>
          </a:solidFill>
          <a:ln w="12700">
            <a:solidFill>
              <a:srgbClr val="BFECEC"/>
            </a:solidFill>
            <a:prstDash val="solid"/>
          </a:ln>
          <a:effectLst>
            <a:outerShdw blurRad="25400" dist="127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1325880"/>
            <a:ext cx="10545775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Planted Redemption Church with no denominational backing</a:t>
            </a:r>
            <a:endParaRPr lang="en-US" sz="2200" dirty="0"/>
          </a:p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teams and systems (worship team from scratch; next-steps pipeline for volunteers)</a:t>
            </a:r>
            <a:endParaRPr lang="en-US" sz="2200" dirty="0"/>
          </a:p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Focused on relevant preaching and measurable growth (baptisms, increased giving and attendance)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B6670"/>
                </a:solidFill>
              </a:rPr>
              <a:t>Source: Ministry Profile (pages 8–9)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777240"/>
          </a:xfrm>
          <a:prstGeom prst="rect">
            <a:avLst/>
          </a:prstGeom>
          <a:solidFill>
            <a:srgbClr val="0B2D4D"/>
          </a:solidFill>
          <a:ln w="12700">
            <a:solidFill>
              <a:srgbClr val="0B2D4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0" y="777240"/>
            <a:ext cx="12191695" cy="54864"/>
          </a:xfrm>
          <a:prstGeom prst="rect">
            <a:avLst/>
          </a:prstGeom>
          <a:solidFill>
            <a:srgbClr val="1BA6A6"/>
          </a:solidFill>
          <a:ln w="12700">
            <a:solidFill>
              <a:srgbClr val="1BA6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Text 2"/>
          <p:cNvSpPr/>
          <p:nvPr/>
        </p:nvSpPr>
        <p:spPr>
          <a:xfrm>
            <a:off x="640080" y="164592"/>
            <a:ext cx="109115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Christian Church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822960" y="859536"/>
            <a:ext cx="10545775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5B6670"/>
                </a:solidFill>
              </a:rPr>
              <a:t>Van Alstyne, TX | Worship Pastor / Music Director (12/2020–Present)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822960" y="1051560"/>
            <a:ext cx="10545775" cy="0"/>
          </a:xfrm>
          <a:prstGeom prst="line">
            <a:avLst/>
          </a:prstGeom>
          <a:noFill/>
          <a:ln w="12700">
            <a:solidFill>
              <a:srgbClr val="D9DEE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40080" y="1234440"/>
            <a:ext cx="10911535" cy="2423160"/>
          </a:xfrm>
          <a:prstGeom prst="roundRect">
            <a:avLst/>
          </a:prstGeom>
          <a:solidFill>
            <a:srgbClr val="E6F7F7"/>
          </a:solidFill>
          <a:ln w="12700">
            <a:solidFill>
              <a:srgbClr val="BFECEC"/>
            </a:solidFill>
            <a:prstDash val="solid"/>
          </a:ln>
          <a:effectLst>
            <a:outerShdw blurRad="25400" dist="127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22960" y="1325880"/>
            <a:ext cx="10545775" cy="2240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Helped the church navigate Covid and stabilize ministry</a:t>
            </a:r>
            <a:endParaRPr lang="en-US" sz="2200" dirty="0"/>
          </a:p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Helped grow attendance from ~50 to 100+</a:t>
            </a:r>
            <a:endParaRPr lang="en-US" sz="2200" dirty="0"/>
          </a:p>
          <a:p>
            <a:pPr marL="279400" indent="-279400">
              <a:spcAft>
                <a:spcPts val="600"/>
              </a:spcAft>
              <a:buSzPct val="100000"/>
              <a:buChar char="•"/>
            </a:pPr>
            <a:r>
              <a:rPr lang="en-US" sz="22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Modernized worship and tech (updated instrumentation, new sound system, screens)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548640" y="6537960"/>
            <a:ext cx="1109441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5B6670"/>
                </a:solidFill>
              </a:rPr>
              <a:t>Source: Ministry Profile (pages 8–9)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472</Words>
  <Application>Microsoft Office PowerPoint</Application>
  <PresentationFormat>Widescreen</PresentationFormat>
  <Paragraphs>52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chris fluitt</cp:lastModifiedBy>
  <cp:revision>3</cp:revision>
  <dcterms:created xsi:type="dcterms:W3CDTF">2026-01-15T21:03:24Z</dcterms:created>
  <dcterms:modified xsi:type="dcterms:W3CDTF">2026-01-15T21:09:26Z</dcterms:modified>
</cp:coreProperties>
</file>