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2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7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4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5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0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4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8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5CD3F-31A9-4918-B7C2-B425FADBA663}" type="datetimeFigureOut">
              <a:rPr lang="en-US" smtClean="0"/>
              <a:t>8/5/2018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4B804-9D63-47B8-98FB-21257DBA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3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9435" cy="68580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80657" y="5538239"/>
            <a:ext cx="8529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Subject:  Hearing God’s Voice</a:t>
            </a:r>
            <a:endParaRPr lang="en-US" sz="54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026" y="407606"/>
            <a:ext cx="8190494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SPECIAL Study Group</a:t>
            </a:r>
          </a:p>
          <a:p>
            <a:pPr algn="ctr"/>
            <a:r>
              <a:rPr lang="en-US" sz="5400" b="1" cap="none" spc="0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August 6th at 7pm</a:t>
            </a:r>
          </a:p>
          <a:p>
            <a:pPr algn="ctr"/>
            <a:r>
              <a:rPr lang="en-US" sz="5400" b="1" cap="none" spc="0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Fluitt House</a:t>
            </a:r>
          </a:p>
          <a:p>
            <a:pPr algn="ctr"/>
            <a:r>
              <a:rPr lang="en-US" sz="5400" b="1" cap="none" spc="0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TEXT: 254-717-6844 for more info</a:t>
            </a:r>
          </a:p>
        </p:txBody>
      </p:sp>
    </p:spTree>
    <p:extLst>
      <p:ext uri="{BB962C8B-B14F-4D97-AF65-F5344CB8AC3E}">
        <p14:creationId xmlns:p14="http://schemas.microsoft.com/office/powerpoint/2010/main" val="309369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060" y="2519464"/>
            <a:ext cx="6121940" cy="43385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50996" cy="394943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793787"/>
            <a:ext cx="6546715" cy="30642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996" y="0"/>
            <a:ext cx="5441004" cy="278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8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Fluitt</dc:creator>
  <cp:lastModifiedBy>Christopher Fluitt</cp:lastModifiedBy>
  <cp:revision>6</cp:revision>
  <dcterms:created xsi:type="dcterms:W3CDTF">2018-07-29T19:00:12Z</dcterms:created>
  <dcterms:modified xsi:type="dcterms:W3CDTF">2018-08-05T19:44:54Z</dcterms:modified>
</cp:coreProperties>
</file>